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6" y="-37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5E5556-45B3-495F-A160-E8801268FF22}" type="datetimeFigureOut">
              <a:rPr lang="en-US" smtClean="0"/>
              <a:t>12/29/2014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78DDF-BE66-462A-B11B-E14592EFE4BD}" type="slidenum">
              <a:rPr lang="en-US" smtClean="0"/>
              <a:t>‹#›</a:t>
            </a:fld>
            <a:endParaRPr lang="en-US"/>
          </a:p>
        </p:txBody>
      </p:sp>
    </p:spTree>
    <p:extLst>
      <p:ext uri="{BB962C8B-B14F-4D97-AF65-F5344CB8AC3E}">
        <p14:creationId xmlns:p14="http://schemas.microsoft.com/office/powerpoint/2010/main" val="179239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256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56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94">
              <a:spcBef>
                <a:spcPct val="30000"/>
              </a:spcBef>
              <a:defRPr kumimoji="1" sz="1200">
                <a:solidFill>
                  <a:schemeClr val="tx1"/>
                </a:solidFill>
                <a:latin typeface="Times New Roman" pitchFamily="18" charset="0"/>
              </a:defRPr>
            </a:lvl1pPr>
            <a:lvl2pPr marL="729057" indent="-280406" defTabSz="915994">
              <a:spcBef>
                <a:spcPct val="30000"/>
              </a:spcBef>
              <a:defRPr kumimoji="1" sz="1200">
                <a:solidFill>
                  <a:schemeClr val="tx1"/>
                </a:solidFill>
                <a:latin typeface="Times New Roman" pitchFamily="18" charset="0"/>
              </a:defRPr>
            </a:lvl2pPr>
            <a:lvl3pPr marL="1121626" indent="-224325" defTabSz="915994">
              <a:spcBef>
                <a:spcPct val="30000"/>
              </a:spcBef>
              <a:defRPr kumimoji="1" sz="1200">
                <a:solidFill>
                  <a:schemeClr val="tx1"/>
                </a:solidFill>
                <a:latin typeface="Times New Roman" pitchFamily="18" charset="0"/>
              </a:defRPr>
            </a:lvl3pPr>
            <a:lvl4pPr marL="1570276" indent="-224325" defTabSz="915994">
              <a:spcBef>
                <a:spcPct val="30000"/>
              </a:spcBef>
              <a:defRPr kumimoji="1" sz="1200">
                <a:solidFill>
                  <a:schemeClr val="tx1"/>
                </a:solidFill>
                <a:latin typeface="Times New Roman" pitchFamily="18" charset="0"/>
              </a:defRPr>
            </a:lvl4pPr>
            <a:lvl5pPr marL="2018927" indent="-224325" defTabSz="915994">
              <a:spcBef>
                <a:spcPct val="30000"/>
              </a:spcBef>
              <a:defRPr kumimoji="1" sz="1200">
                <a:solidFill>
                  <a:schemeClr val="tx1"/>
                </a:solidFill>
                <a:latin typeface="Times New Roman" pitchFamily="18" charset="0"/>
              </a:defRPr>
            </a:lvl5pPr>
            <a:lvl6pPr marL="2467577" indent="-224325" defTabSz="915994" eaLnBrk="0" fontAlgn="base" hangingPunct="0">
              <a:spcBef>
                <a:spcPct val="30000"/>
              </a:spcBef>
              <a:spcAft>
                <a:spcPct val="0"/>
              </a:spcAft>
              <a:defRPr kumimoji="1" sz="1200">
                <a:solidFill>
                  <a:schemeClr val="tx1"/>
                </a:solidFill>
                <a:latin typeface="Times New Roman" pitchFamily="18" charset="0"/>
              </a:defRPr>
            </a:lvl6pPr>
            <a:lvl7pPr marL="2916227" indent="-224325" defTabSz="915994" eaLnBrk="0" fontAlgn="base" hangingPunct="0">
              <a:spcBef>
                <a:spcPct val="30000"/>
              </a:spcBef>
              <a:spcAft>
                <a:spcPct val="0"/>
              </a:spcAft>
              <a:defRPr kumimoji="1" sz="1200">
                <a:solidFill>
                  <a:schemeClr val="tx1"/>
                </a:solidFill>
                <a:latin typeface="Times New Roman" pitchFamily="18" charset="0"/>
              </a:defRPr>
            </a:lvl7pPr>
            <a:lvl8pPr marL="3364878" indent="-224325" defTabSz="915994" eaLnBrk="0" fontAlgn="base" hangingPunct="0">
              <a:spcBef>
                <a:spcPct val="30000"/>
              </a:spcBef>
              <a:spcAft>
                <a:spcPct val="0"/>
              </a:spcAft>
              <a:defRPr kumimoji="1" sz="1200">
                <a:solidFill>
                  <a:schemeClr val="tx1"/>
                </a:solidFill>
                <a:latin typeface="Times New Roman" pitchFamily="18" charset="0"/>
              </a:defRPr>
            </a:lvl8pPr>
            <a:lvl9pPr marL="3813528" indent="-224325" defTabSz="915994"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F831B14-211D-4B3D-9101-8D3AAFA826DB}" type="slidenum">
              <a:rPr kumimoji="0" lang="en-US" altLang="en-US"/>
              <a:pPr>
                <a:spcBef>
                  <a:spcPct val="0"/>
                </a:spcBef>
              </a:pPr>
              <a:t>11</a:t>
            </a:fld>
            <a:endParaRPr kumimoji="0"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ChangeArrowheads="1" noTextEdit="1"/>
          </p:cNvSpPr>
          <p:nvPr>
            <p:ph type="sldImg"/>
          </p:nvPr>
        </p:nvSpPr>
        <p:spPr>
          <a:ln/>
        </p:spPr>
      </p:sp>
      <p:sp>
        <p:nvSpPr>
          <p:cNvPr id="329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ChangeArrowheads="1" noTextEdit="1"/>
          </p:cNvSpPr>
          <p:nvPr>
            <p:ph type="sldImg"/>
          </p:nvPr>
        </p:nvSpPr>
        <p:spPr>
          <a:ln/>
        </p:spPr>
      </p:sp>
      <p:sp>
        <p:nvSpPr>
          <p:cNvPr id="331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ChangeArrowheads="1" noTextEdit="1"/>
          </p:cNvSpPr>
          <p:nvPr>
            <p:ph type="sldImg"/>
          </p:nvPr>
        </p:nvSpPr>
        <p:spPr>
          <a:ln/>
        </p:spPr>
      </p:sp>
      <p:sp>
        <p:nvSpPr>
          <p:cNvPr id="333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Slide Image Placeholder 1"/>
          <p:cNvSpPr>
            <a:spLocks noGrp="1" noRot="1" noChangeAspect="1" noTextEdit="1"/>
          </p:cNvSpPr>
          <p:nvPr>
            <p:ph type="sldImg"/>
          </p:nvPr>
        </p:nvSpPr>
        <p:spPr>
          <a:ln/>
        </p:spPr>
      </p:sp>
      <p:sp>
        <p:nvSpPr>
          <p:cNvPr id="420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20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94">
              <a:spcBef>
                <a:spcPct val="30000"/>
              </a:spcBef>
              <a:defRPr kumimoji="1" sz="1200">
                <a:solidFill>
                  <a:schemeClr val="tx1"/>
                </a:solidFill>
                <a:latin typeface="Times New Roman" pitchFamily="18" charset="0"/>
              </a:defRPr>
            </a:lvl1pPr>
            <a:lvl2pPr marL="729057" indent="-280406" defTabSz="915994">
              <a:spcBef>
                <a:spcPct val="30000"/>
              </a:spcBef>
              <a:defRPr kumimoji="1" sz="1200">
                <a:solidFill>
                  <a:schemeClr val="tx1"/>
                </a:solidFill>
                <a:latin typeface="Times New Roman" pitchFamily="18" charset="0"/>
              </a:defRPr>
            </a:lvl2pPr>
            <a:lvl3pPr marL="1121626" indent="-224325" defTabSz="915994">
              <a:spcBef>
                <a:spcPct val="30000"/>
              </a:spcBef>
              <a:defRPr kumimoji="1" sz="1200">
                <a:solidFill>
                  <a:schemeClr val="tx1"/>
                </a:solidFill>
                <a:latin typeface="Times New Roman" pitchFamily="18" charset="0"/>
              </a:defRPr>
            </a:lvl3pPr>
            <a:lvl4pPr marL="1570276" indent="-224325" defTabSz="915994">
              <a:spcBef>
                <a:spcPct val="30000"/>
              </a:spcBef>
              <a:defRPr kumimoji="1" sz="1200">
                <a:solidFill>
                  <a:schemeClr val="tx1"/>
                </a:solidFill>
                <a:latin typeface="Times New Roman" pitchFamily="18" charset="0"/>
              </a:defRPr>
            </a:lvl4pPr>
            <a:lvl5pPr marL="2018927" indent="-224325" defTabSz="915994">
              <a:spcBef>
                <a:spcPct val="30000"/>
              </a:spcBef>
              <a:defRPr kumimoji="1" sz="1200">
                <a:solidFill>
                  <a:schemeClr val="tx1"/>
                </a:solidFill>
                <a:latin typeface="Times New Roman" pitchFamily="18" charset="0"/>
              </a:defRPr>
            </a:lvl5pPr>
            <a:lvl6pPr marL="2467577" indent="-224325" defTabSz="915994" eaLnBrk="0" fontAlgn="base" hangingPunct="0">
              <a:spcBef>
                <a:spcPct val="30000"/>
              </a:spcBef>
              <a:spcAft>
                <a:spcPct val="0"/>
              </a:spcAft>
              <a:defRPr kumimoji="1" sz="1200">
                <a:solidFill>
                  <a:schemeClr val="tx1"/>
                </a:solidFill>
                <a:latin typeface="Times New Roman" pitchFamily="18" charset="0"/>
              </a:defRPr>
            </a:lvl6pPr>
            <a:lvl7pPr marL="2916227" indent="-224325" defTabSz="915994" eaLnBrk="0" fontAlgn="base" hangingPunct="0">
              <a:spcBef>
                <a:spcPct val="30000"/>
              </a:spcBef>
              <a:spcAft>
                <a:spcPct val="0"/>
              </a:spcAft>
              <a:defRPr kumimoji="1" sz="1200">
                <a:solidFill>
                  <a:schemeClr val="tx1"/>
                </a:solidFill>
                <a:latin typeface="Times New Roman" pitchFamily="18" charset="0"/>
              </a:defRPr>
            </a:lvl7pPr>
            <a:lvl8pPr marL="3364878" indent="-224325" defTabSz="915994" eaLnBrk="0" fontAlgn="base" hangingPunct="0">
              <a:spcBef>
                <a:spcPct val="30000"/>
              </a:spcBef>
              <a:spcAft>
                <a:spcPct val="0"/>
              </a:spcAft>
              <a:defRPr kumimoji="1" sz="1200">
                <a:solidFill>
                  <a:schemeClr val="tx1"/>
                </a:solidFill>
                <a:latin typeface="Times New Roman" pitchFamily="18" charset="0"/>
              </a:defRPr>
            </a:lvl8pPr>
            <a:lvl9pPr marL="3813528" indent="-224325" defTabSz="915994"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CFDF2EB0-79E6-4FCC-8DBF-BE9955294B3C}" type="slidenum">
              <a:rPr kumimoji="0" lang="en-US" altLang="en-US"/>
              <a:pPr>
                <a:spcBef>
                  <a:spcPct val="0"/>
                </a:spcBef>
              </a:pPr>
              <a:t>15</a:t>
            </a:fld>
            <a:endParaRPr kumimoji="0"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Slide Image Placeholder 1"/>
          <p:cNvSpPr>
            <a:spLocks noGrp="1" noRot="1" noChangeAspect="1" noTextEdit="1"/>
          </p:cNvSpPr>
          <p:nvPr>
            <p:ph type="sldImg"/>
          </p:nvPr>
        </p:nvSpPr>
        <p:spPr>
          <a:ln/>
        </p:spPr>
      </p:sp>
      <p:sp>
        <p:nvSpPr>
          <p:cNvPr id="422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22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94">
              <a:spcBef>
                <a:spcPct val="30000"/>
              </a:spcBef>
              <a:defRPr kumimoji="1" sz="1200">
                <a:solidFill>
                  <a:schemeClr val="tx1"/>
                </a:solidFill>
                <a:latin typeface="Times New Roman" pitchFamily="18" charset="0"/>
              </a:defRPr>
            </a:lvl1pPr>
            <a:lvl2pPr marL="729057" indent="-280406" defTabSz="915994">
              <a:spcBef>
                <a:spcPct val="30000"/>
              </a:spcBef>
              <a:defRPr kumimoji="1" sz="1200">
                <a:solidFill>
                  <a:schemeClr val="tx1"/>
                </a:solidFill>
                <a:latin typeface="Times New Roman" pitchFamily="18" charset="0"/>
              </a:defRPr>
            </a:lvl2pPr>
            <a:lvl3pPr marL="1121626" indent="-224325" defTabSz="915994">
              <a:spcBef>
                <a:spcPct val="30000"/>
              </a:spcBef>
              <a:defRPr kumimoji="1" sz="1200">
                <a:solidFill>
                  <a:schemeClr val="tx1"/>
                </a:solidFill>
                <a:latin typeface="Times New Roman" pitchFamily="18" charset="0"/>
              </a:defRPr>
            </a:lvl3pPr>
            <a:lvl4pPr marL="1570276" indent="-224325" defTabSz="915994">
              <a:spcBef>
                <a:spcPct val="30000"/>
              </a:spcBef>
              <a:defRPr kumimoji="1" sz="1200">
                <a:solidFill>
                  <a:schemeClr val="tx1"/>
                </a:solidFill>
                <a:latin typeface="Times New Roman" pitchFamily="18" charset="0"/>
              </a:defRPr>
            </a:lvl4pPr>
            <a:lvl5pPr marL="2018927" indent="-224325" defTabSz="915994">
              <a:spcBef>
                <a:spcPct val="30000"/>
              </a:spcBef>
              <a:defRPr kumimoji="1" sz="1200">
                <a:solidFill>
                  <a:schemeClr val="tx1"/>
                </a:solidFill>
                <a:latin typeface="Times New Roman" pitchFamily="18" charset="0"/>
              </a:defRPr>
            </a:lvl5pPr>
            <a:lvl6pPr marL="2467577" indent="-224325" defTabSz="915994" eaLnBrk="0" fontAlgn="base" hangingPunct="0">
              <a:spcBef>
                <a:spcPct val="30000"/>
              </a:spcBef>
              <a:spcAft>
                <a:spcPct val="0"/>
              </a:spcAft>
              <a:defRPr kumimoji="1" sz="1200">
                <a:solidFill>
                  <a:schemeClr val="tx1"/>
                </a:solidFill>
                <a:latin typeface="Times New Roman" pitchFamily="18" charset="0"/>
              </a:defRPr>
            </a:lvl6pPr>
            <a:lvl7pPr marL="2916227" indent="-224325" defTabSz="915994" eaLnBrk="0" fontAlgn="base" hangingPunct="0">
              <a:spcBef>
                <a:spcPct val="30000"/>
              </a:spcBef>
              <a:spcAft>
                <a:spcPct val="0"/>
              </a:spcAft>
              <a:defRPr kumimoji="1" sz="1200">
                <a:solidFill>
                  <a:schemeClr val="tx1"/>
                </a:solidFill>
                <a:latin typeface="Times New Roman" pitchFamily="18" charset="0"/>
              </a:defRPr>
            </a:lvl7pPr>
            <a:lvl8pPr marL="3364878" indent="-224325" defTabSz="915994" eaLnBrk="0" fontAlgn="base" hangingPunct="0">
              <a:spcBef>
                <a:spcPct val="30000"/>
              </a:spcBef>
              <a:spcAft>
                <a:spcPct val="0"/>
              </a:spcAft>
              <a:defRPr kumimoji="1" sz="1200">
                <a:solidFill>
                  <a:schemeClr val="tx1"/>
                </a:solidFill>
                <a:latin typeface="Times New Roman" pitchFamily="18" charset="0"/>
              </a:defRPr>
            </a:lvl8pPr>
            <a:lvl9pPr marL="3813528" indent="-224325" defTabSz="915994" eaLnBrk="0" fontAlgn="base" hangingPunct="0">
              <a:spcBef>
                <a:spcPct val="30000"/>
              </a:spcBef>
              <a:spcAft>
                <a:spcPct val="0"/>
              </a:spcAft>
              <a:defRPr kumimoji="1" sz="1200">
                <a:solidFill>
                  <a:schemeClr val="tx1"/>
                </a:solidFill>
                <a:latin typeface="Times New Roman" pitchFamily="18" charset="0"/>
              </a:defRPr>
            </a:lvl9pPr>
          </a:lstStyle>
          <a:p>
            <a:pPr>
              <a:spcBef>
                <a:spcPct val="0"/>
              </a:spcBef>
            </a:pPr>
            <a:fld id="{25C45C96-CCC8-4D3F-9728-E090AFBC31E6}" type="slidenum">
              <a:rPr kumimoji="0" lang="en-US" altLang="en-US"/>
              <a:pPr>
                <a:spcBef>
                  <a:spcPct val="0"/>
                </a:spcBef>
              </a:pPr>
              <a:t>16</a:t>
            </a:fld>
            <a:endParaRPr kumimoji="0"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noTextEdit="1"/>
          </p:cNvSpPr>
          <p:nvPr>
            <p:ph type="sldImg"/>
          </p:nvPr>
        </p:nvSpPr>
        <p:spPr>
          <a:ln/>
        </p:spPr>
      </p:sp>
      <p:sp>
        <p:nvSpPr>
          <p:cNvPr id="1208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noTextEdit="1"/>
          </p:cNvSpPr>
          <p:nvPr>
            <p:ph type="sldImg"/>
          </p:nvPr>
        </p:nvSpPr>
        <p:spPr>
          <a:ln/>
        </p:spPr>
      </p:sp>
      <p:sp>
        <p:nvSpPr>
          <p:cNvPr id="1597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noTextEdit="1"/>
          </p:cNvSpPr>
          <p:nvPr>
            <p:ph type="sldImg"/>
          </p:nvPr>
        </p:nvSpPr>
        <p:spPr>
          <a:ln/>
        </p:spPr>
      </p:sp>
      <p:sp>
        <p:nvSpPr>
          <p:cNvPr id="178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ChangeArrowheads="1" noTextEdit="1"/>
          </p:cNvSpPr>
          <p:nvPr>
            <p:ph type="sldImg"/>
          </p:nvPr>
        </p:nvSpPr>
        <p:spPr>
          <a:ln/>
        </p:spPr>
      </p:sp>
      <p:sp>
        <p:nvSpPr>
          <p:cNvPr id="180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ChangeArrowheads="1" noTextEdit="1"/>
          </p:cNvSpPr>
          <p:nvPr>
            <p:ph type="sldImg"/>
          </p:nvPr>
        </p:nvSpPr>
        <p:spPr>
          <a:ln/>
        </p:spPr>
      </p:sp>
      <p:sp>
        <p:nvSpPr>
          <p:cNvPr id="182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01705D-7547-46BA-8591-2A789B85C74B}" type="datetimeFigureOut">
              <a:rPr lang="en-US" smtClean="0"/>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368661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1705D-7547-46BA-8591-2A789B85C74B}" type="datetimeFigureOut">
              <a:rPr lang="en-US" smtClean="0"/>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65505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1705D-7547-46BA-8591-2A789B85C74B}" type="datetimeFigureOut">
              <a:rPr lang="en-US" smtClean="0"/>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350373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01705D-7547-46BA-8591-2A789B85C74B}" type="datetimeFigureOut">
              <a:rPr lang="en-US" smtClean="0"/>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138205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01705D-7547-46BA-8591-2A789B85C74B}" type="datetimeFigureOut">
              <a:rPr lang="en-US" smtClean="0"/>
              <a:t>12/29/2014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72106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01705D-7547-46BA-8591-2A789B85C74B}" type="datetimeFigureOut">
              <a:rPr lang="en-US" smtClean="0"/>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3187052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01705D-7547-46BA-8591-2A789B85C74B}" type="datetimeFigureOut">
              <a:rPr lang="en-US" smtClean="0"/>
              <a:t>12/29/2014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124867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01705D-7547-46BA-8591-2A789B85C74B}" type="datetimeFigureOut">
              <a:rPr lang="en-US" smtClean="0"/>
              <a:t>12/29/2014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3866894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1705D-7547-46BA-8591-2A789B85C74B}" type="datetimeFigureOut">
              <a:rPr lang="en-US" smtClean="0"/>
              <a:t>12/29/2014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31330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1705D-7547-46BA-8591-2A789B85C74B}" type="datetimeFigureOut">
              <a:rPr lang="en-US" smtClean="0"/>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5636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01705D-7547-46BA-8591-2A789B85C74B}" type="datetimeFigureOut">
              <a:rPr lang="en-US" smtClean="0"/>
              <a:t>12/29/2014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D62FC-FB25-4C91-BD4C-9FF6562CB469}" type="slidenum">
              <a:rPr lang="en-US" smtClean="0"/>
              <a:t>‹#›</a:t>
            </a:fld>
            <a:endParaRPr lang="en-US"/>
          </a:p>
        </p:txBody>
      </p:sp>
    </p:spTree>
    <p:extLst>
      <p:ext uri="{BB962C8B-B14F-4D97-AF65-F5344CB8AC3E}">
        <p14:creationId xmlns:p14="http://schemas.microsoft.com/office/powerpoint/2010/main" val="2320669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1705D-7547-46BA-8591-2A789B85C74B}" type="datetimeFigureOut">
              <a:rPr lang="en-US" smtClean="0"/>
              <a:t>12/29/2014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D62FC-FB25-4C91-BD4C-9FF6562CB469}" type="slidenum">
              <a:rPr lang="en-US" smtClean="0"/>
              <a:t>‹#›</a:t>
            </a:fld>
            <a:endParaRPr lang="en-US"/>
          </a:p>
        </p:txBody>
      </p:sp>
    </p:spTree>
    <p:extLst>
      <p:ext uri="{BB962C8B-B14F-4D97-AF65-F5344CB8AC3E}">
        <p14:creationId xmlns:p14="http://schemas.microsoft.com/office/powerpoint/2010/main" val="3007468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normAutofit/>
          </a:bodyPr>
          <a:lstStyle/>
          <a:p>
            <a:r>
              <a:rPr lang="en-US" dirty="0" smtClean="0"/>
              <a:t>Selective Power Point Slides</a:t>
            </a:r>
            <a:br>
              <a:rPr lang="en-US" dirty="0" smtClean="0"/>
            </a:br>
            <a:r>
              <a:rPr lang="en-US" dirty="0" smtClean="0"/>
              <a:t>Dr. William </a:t>
            </a:r>
            <a:r>
              <a:rPr lang="en-US" dirty="0" err="1" smtClean="0"/>
              <a:t>Marsiglio</a:t>
            </a:r>
            <a:r>
              <a:rPr lang="en-US" dirty="0" smtClean="0"/>
              <a:t/>
            </a:r>
            <a:br>
              <a:rPr lang="en-US" dirty="0" smtClean="0"/>
            </a:br>
            <a:r>
              <a:rPr lang="en-US" dirty="0" smtClean="0"/>
              <a:t>Society and the Individual</a:t>
            </a:r>
            <a:endParaRPr lang="en-US" dirty="0"/>
          </a:p>
        </p:txBody>
      </p:sp>
    </p:spTree>
    <p:extLst>
      <p:ext uri="{BB962C8B-B14F-4D97-AF65-F5344CB8AC3E}">
        <p14:creationId xmlns:p14="http://schemas.microsoft.com/office/powerpoint/2010/main" val="43311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8739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254317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6900" name="Text Box 4"/>
          <p:cNvSpPr txBox="1">
            <a:spLocks noChangeArrowheads="1"/>
          </p:cNvSpPr>
          <p:nvPr/>
        </p:nvSpPr>
        <p:spPr bwMode="auto">
          <a:xfrm>
            <a:off x="2667000" y="5410200"/>
            <a:ext cx="18478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Reflected </a:t>
            </a:r>
          </a:p>
          <a:p>
            <a:pPr eaLnBrk="1" hangingPunct="1">
              <a:spcBef>
                <a:spcPct val="0"/>
              </a:spcBef>
              <a:buClrTx/>
              <a:buSzTx/>
              <a:buFontTx/>
              <a:buNone/>
            </a:pPr>
            <a:r>
              <a:rPr lang="en-US" altLang="en-US" sz="2800">
                <a:latin typeface="Arial" charset="0"/>
              </a:rPr>
              <a:t>Appraisals</a:t>
            </a:r>
          </a:p>
        </p:txBody>
      </p:sp>
      <p:sp>
        <p:nvSpPr>
          <p:cNvPr id="336901" name="Text Box 5"/>
          <p:cNvSpPr txBox="1">
            <a:spLocks noChangeArrowheads="1"/>
          </p:cNvSpPr>
          <p:nvPr/>
        </p:nvSpPr>
        <p:spPr bwMode="auto">
          <a:xfrm>
            <a:off x="2438400" y="990600"/>
            <a:ext cx="27162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Identity Settings</a:t>
            </a:r>
          </a:p>
          <a:p>
            <a:pPr eaLnBrk="1" hangingPunct="1">
              <a:spcBef>
                <a:spcPct val="0"/>
              </a:spcBef>
              <a:buClrTx/>
              <a:buSzTx/>
              <a:buFontTx/>
              <a:buNone/>
            </a:pPr>
            <a:r>
              <a:rPr lang="en-US" altLang="en-US" sz="2800">
                <a:latin typeface="Arial" charset="0"/>
              </a:rPr>
              <a:t>“Self Meanings”</a:t>
            </a:r>
          </a:p>
        </p:txBody>
      </p:sp>
      <p:sp>
        <p:nvSpPr>
          <p:cNvPr id="336902" name="Line 6"/>
          <p:cNvSpPr>
            <a:spLocks noChangeShapeType="1"/>
          </p:cNvSpPr>
          <p:nvPr/>
        </p:nvSpPr>
        <p:spPr bwMode="auto">
          <a:xfrm>
            <a:off x="2819400" y="2133600"/>
            <a:ext cx="0" cy="304800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6906" name="Line 10"/>
          <p:cNvSpPr>
            <a:spLocks noChangeShapeType="1"/>
          </p:cNvSpPr>
          <p:nvPr/>
        </p:nvSpPr>
        <p:spPr bwMode="auto">
          <a:xfrm flipH="1" flipV="1">
            <a:off x="4343400" y="1981200"/>
            <a:ext cx="2286000" cy="12192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399" name="Rectangle 11"/>
          <p:cNvSpPr>
            <a:spLocks noChangeArrowheads="1"/>
          </p:cNvSpPr>
          <p:nvPr/>
        </p:nvSpPr>
        <p:spPr bwMode="auto">
          <a:xfrm>
            <a:off x="228600" y="304800"/>
            <a:ext cx="86661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200">
                <a:solidFill>
                  <a:srgbClr val="FF0000"/>
                </a:solidFill>
                <a:latin typeface="Arial" charset="0"/>
              </a:rPr>
              <a:t>View of identities as cybernetic control systems</a:t>
            </a:r>
          </a:p>
        </p:txBody>
      </p:sp>
      <p:grpSp>
        <p:nvGrpSpPr>
          <p:cNvPr id="2" name="Group 16"/>
          <p:cNvGrpSpPr>
            <a:grpSpLocks/>
          </p:cNvGrpSpPr>
          <p:nvPr/>
        </p:nvGrpSpPr>
        <p:grpSpPr bwMode="auto">
          <a:xfrm>
            <a:off x="4953000" y="3276600"/>
            <a:ext cx="3810000" cy="1982788"/>
            <a:chOff x="3120" y="2064"/>
            <a:chExt cx="2400" cy="1249"/>
          </a:xfrm>
        </p:grpSpPr>
        <p:sp>
          <p:nvSpPr>
            <p:cNvPr id="187406" name="Text Box 8"/>
            <p:cNvSpPr txBox="1">
              <a:spLocks noChangeArrowheads="1"/>
            </p:cNvSpPr>
            <p:nvPr/>
          </p:nvSpPr>
          <p:spPr bwMode="auto">
            <a:xfrm>
              <a:off x="3840" y="2064"/>
              <a:ext cx="1680" cy="1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Congruency </a:t>
              </a:r>
            </a:p>
            <a:p>
              <a:pPr eaLnBrk="1" hangingPunct="1">
                <a:spcBef>
                  <a:spcPct val="0"/>
                </a:spcBef>
                <a:buClrTx/>
                <a:buSzTx/>
                <a:buFontTx/>
                <a:buNone/>
              </a:pPr>
              <a:r>
                <a:rPr lang="en-US" altLang="en-US" sz="2800">
                  <a:latin typeface="Arial" charset="0"/>
                </a:rPr>
                <a:t>Adjustment</a:t>
              </a:r>
            </a:p>
            <a:p>
              <a:pPr eaLnBrk="1" hangingPunct="1">
                <a:spcBef>
                  <a:spcPct val="0"/>
                </a:spcBef>
                <a:buClrTx/>
                <a:buSzTx/>
                <a:buFontTx/>
                <a:buNone/>
              </a:pPr>
              <a:endParaRPr lang="en-US" altLang="en-US" sz="1200">
                <a:latin typeface="Arial" charset="0"/>
              </a:endParaRPr>
            </a:p>
            <a:p>
              <a:pPr eaLnBrk="1" hangingPunct="1">
                <a:spcBef>
                  <a:spcPct val="0"/>
                </a:spcBef>
                <a:buClrTx/>
                <a:buSzTx/>
                <a:buFontTx/>
                <a:buAutoNum type="alphaLcParenR"/>
              </a:pPr>
              <a:r>
                <a:rPr lang="en-US" altLang="en-US" sz="2800">
                  <a:latin typeface="Arial" charset="0"/>
                </a:rPr>
                <a:t>Behavior</a:t>
              </a:r>
            </a:p>
            <a:p>
              <a:pPr eaLnBrk="1" hangingPunct="1">
                <a:spcBef>
                  <a:spcPct val="0"/>
                </a:spcBef>
                <a:buClrTx/>
                <a:buSzTx/>
                <a:buFontTx/>
                <a:buAutoNum type="alphaLcParenR"/>
              </a:pPr>
              <a:r>
                <a:rPr lang="en-US" altLang="en-US" sz="2800">
                  <a:latin typeface="Arial" charset="0"/>
                </a:rPr>
                <a:t>Perceptions</a:t>
              </a:r>
            </a:p>
          </p:txBody>
        </p:sp>
        <p:sp>
          <p:nvSpPr>
            <p:cNvPr id="187407" name="Line 13"/>
            <p:cNvSpPr>
              <a:spLocks noChangeShapeType="1"/>
            </p:cNvSpPr>
            <p:nvPr/>
          </p:nvSpPr>
          <p:spPr bwMode="auto">
            <a:xfrm flipV="1">
              <a:off x="3120" y="2208"/>
              <a:ext cx="768"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5"/>
          <p:cNvGrpSpPr>
            <a:grpSpLocks/>
          </p:cNvGrpSpPr>
          <p:nvPr/>
        </p:nvGrpSpPr>
        <p:grpSpPr bwMode="auto">
          <a:xfrm>
            <a:off x="2895600" y="3200400"/>
            <a:ext cx="2044700" cy="946150"/>
            <a:chOff x="1824" y="2016"/>
            <a:chExt cx="1288" cy="596"/>
          </a:xfrm>
        </p:grpSpPr>
        <p:sp>
          <p:nvSpPr>
            <p:cNvPr id="187404" name="Text Box 12"/>
            <p:cNvSpPr txBox="1">
              <a:spLocks noChangeArrowheads="1"/>
            </p:cNvSpPr>
            <p:nvPr/>
          </p:nvSpPr>
          <p:spPr bwMode="auto">
            <a:xfrm>
              <a:off x="2160" y="2016"/>
              <a:ext cx="95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Desired </a:t>
              </a:r>
            </a:p>
            <a:p>
              <a:pPr eaLnBrk="1" hangingPunct="1">
                <a:spcBef>
                  <a:spcPct val="0"/>
                </a:spcBef>
                <a:buClrTx/>
                <a:buSzTx/>
                <a:buFontTx/>
                <a:buNone/>
              </a:pPr>
              <a:r>
                <a:rPr lang="en-US" altLang="en-US" sz="2800">
                  <a:latin typeface="Arial" charset="0"/>
                </a:rPr>
                <a:t>State</a:t>
              </a:r>
            </a:p>
          </p:txBody>
        </p:sp>
        <p:sp>
          <p:nvSpPr>
            <p:cNvPr id="187405" name="Line 14"/>
            <p:cNvSpPr>
              <a:spLocks noChangeShapeType="1"/>
            </p:cNvSpPr>
            <p:nvPr/>
          </p:nvSpPr>
          <p:spPr bwMode="auto">
            <a:xfrm>
              <a:off x="1824" y="2208"/>
              <a:ext cx="336"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 name="Line 10"/>
          <p:cNvSpPr>
            <a:spLocks noChangeShapeType="1"/>
          </p:cNvSpPr>
          <p:nvPr/>
        </p:nvSpPr>
        <p:spPr bwMode="auto">
          <a:xfrm flipH="1">
            <a:off x="3657600" y="3962400"/>
            <a:ext cx="2438400" cy="152400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7403" name="TextBox 14"/>
          <p:cNvSpPr txBox="1">
            <a:spLocks noChangeArrowheads="1"/>
          </p:cNvSpPr>
          <p:nvPr/>
        </p:nvSpPr>
        <p:spPr bwMode="auto">
          <a:xfrm>
            <a:off x="0" y="1981200"/>
            <a:ext cx="27432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a:p>
            <a:pPr eaLnBrk="1" hangingPunct="1">
              <a:spcBef>
                <a:spcPct val="0"/>
              </a:spcBef>
              <a:buClrTx/>
              <a:buSzTx/>
              <a:buFontTx/>
              <a:buNone/>
            </a:pPr>
            <a:endParaRPr lang="en-US" altLang="en-US" sz="1800">
              <a:latin typeface="Arial" charset="0"/>
            </a:endParaRPr>
          </a:p>
        </p:txBody>
      </p:sp>
    </p:spTree>
    <p:extLst>
      <p:ext uri="{BB962C8B-B14F-4D97-AF65-F5344CB8AC3E}">
        <p14:creationId xmlns:p14="http://schemas.microsoft.com/office/powerpoint/2010/main" val="3351079974"/>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6901"/>
                                        </p:tgtEl>
                                        <p:attrNameLst>
                                          <p:attrName>style.visibility</p:attrName>
                                        </p:attrNameLst>
                                      </p:cBhvr>
                                      <p:to>
                                        <p:strVal val="visible"/>
                                      </p:to>
                                    </p:set>
                                    <p:animEffect transition="in" filter="dissolve">
                                      <p:cBhvr>
                                        <p:cTn id="7" dur="500"/>
                                        <p:tgtEl>
                                          <p:spTgt spid="3369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36900"/>
                                        </p:tgtEl>
                                        <p:attrNameLst>
                                          <p:attrName>style.visibility</p:attrName>
                                        </p:attrNameLst>
                                      </p:cBhvr>
                                      <p:to>
                                        <p:strVal val="visible"/>
                                      </p:to>
                                    </p:set>
                                    <p:animEffect transition="in" filter="dissolve">
                                      <p:cBhvr>
                                        <p:cTn id="12" dur="500"/>
                                        <p:tgtEl>
                                          <p:spTgt spid="33690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6902"/>
                                        </p:tgtEl>
                                        <p:attrNameLst>
                                          <p:attrName>style.visibility</p:attrName>
                                        </p:attrNameLst>
                                      </p:cBhvr>
                                      <p:to>
                                        <p:strVal val="visible"/>
                                      </p:to>
                                    </p:set>
                                    <p:animEffect transition="in" filter="dissolve">
                                      <p:cBhvr>
                                        <p:cTn id="17" dur="500"/>
                                        <p:tgtEl>
                                          <p:spTgt spid="33690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36906"/>
                                        </p:tgtEl>
                                        <p:attrNameLst>
                                          <p:attrName>style.visibility</p:attrName>
                                        </p:attrNameLst>
                                      </p:cBhvr>
                                      <p:to>
                                        <p:strVal val="visible"/>
                                      </p:to>
                                    </p:set>
                                    <p:animEffect transition="in" filter="dissolve">
                                      <p:cBhvr>
                                        <p:cTn id="32" dur="500"/>
                                        <p:tgtEl>
                                          <p:spTgt spid="3369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6900" grpId="0"/>
      <p:bldP spid="336901" grpId="0"/>
      <p:bldP spid="336902" grpId="0" animBg="1"/>
      <p:bldP spid="336906"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19"/>
          <p:cNvGrpSpPr>
            <a:grpSpLocks/>
          </p:cNvGrpSpPr>
          <p:nvPr/>
        </p:nvGrpSpPr>
        <p:grpSpPr bwMode="auto">
          <a:xfrm>
            <a:off x="76200" y="114300"/>
            <a:ext cx="4900613" cy="3048000"/>
            <a:chOff x="48" y="72"/>
            <a:chExt cx="3087" cy="1920"/>
          </a:xfrm>
        </p:grpSpPr>
        <p:grpSp>
          <p:nvGrpSpPr>
            <p:cNvPr id="255127" name="Group 213"/>
            <p:cNvGrpSpPr>
              <a:grpSpLocks/>
            </p:cNvGrpSpPr>
            <p:nvPr/>
          </p:nvGrpSpPr>
          <p:grpSpPr bwMode="auto">
            <a:xfrm>
              <a:off x="48" y="72"/>
              <a:ext cx="1596" cy="1920"/>
              <a:chOff x="48" y="72"/>
              <a:chExt cx="1596" cy="1920"/>
            </a:xfrm>
          </p:grpSpPr>
          <p:grpSp>
            <p:nvGrpSpPr>
              <p:cNvPr id="255129" name="Group 210"/>
              <p:cNvGrpSpPr>
                <a:grpSpLocks/>
              </p:cNvGrpSpPr>
              <p:nvPr/>
            </p:nvGrpSpPr>
            <p:grpSpPr bwMode="auto">
              <a:xfrm>
                <a:off x="48" y="72"/>
                <a:ext cx="1596" cy="1920"/>
                <a:chOff x="48" y="72"/>
                <a:chExt cx="1596" cy="1920"/>
              </a:xfrm>
            </p:grpSpPr>
            <p:grpSp>
              <p:nvGrpSpPr>
                <p:cNvPr id="255142" name="Group 166"/>
                <p:cNvGrpSpPr>
                  <a:grpSpLocks/>
                </p:cNvGrpSpPr>
                <p:nvPr/>
              </p:nvGrpSpPr>
              <p:grpSpPr bwMode="auto">
                <a:xfrm>
                  <a:off x="576" y="672"/>
                  <a:ext cx="576" cy="672"/>
                  <a:chOff x="576" y="840"/>
                  <a:chExt cx="576" cy="672"/>
                </a:xfrm>
              </p:grpSpPr>
              <p:sp>
                <p:nvSpPr>
                  <p:cNvPr id="255168" name="Line 6"/>
                  <p:cNvSpPr>
                    <a:spLocks noChangeShapeType="1"/>
                  </p:cNvSpPr>
                  <p:nvPr/>
                </p:nvSpPr>
                <p:spPr bwMode="auto">
                  <a:xfrm flipH="1">
                    <a:off x="720" y="1128"/>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9" name="Line 7"/>
                  <p:cNvSpPr>
                    <a:spLocks noChangeShapeType="1"/>
                  </p:cNvSpPr>
                  <p:nvPr/>
                </p:nvSpPr>
                <p:spPr bwMode="auto">
                  <a:xfrm>
                    <a:off x="864" y="1128"/>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70" name="Line 8"/>
                  <p:cNvSpPr>
                    <a:spLocks noChangeShapeType="1"/>
                  </p:cNvSpPr>
                  <p:nvPr/>
                </p:nvSpPr>
                <p:spPr bwMode="auto">
                  <a:xfrm>
                    <a:off x="864" y="93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71" name="Line 9"/>
                  <p:cNvSpPr>
                    <a:spLocks noChangeShapeType="1"/>
                  </p:cNvSpPr>
                  <p:nvPr/>
                </p:nvSpPr>
                <p:spPr bwMode="auto">
                  <a:xfrm flipH="1" flipV="1">
                    <a:off x="576" y="840"/>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72" name="Line 10"/>
                  <p:cNvSpPr>
                    <a:spLocks noChangeShapeType="1"/>
                  </p:cNvSpPr>
                  <p:nvPr/>
                </p:nvSpPr>
                <p:spPr bwMode="auto">
                  <a:xfrm flipH="1">
                    <a:off x="864" y="840"/>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73" name="Line 11"/>
                  <p:cNvSpPr>
                    <a:spLocks noChangeShapeType="1"/>
                  </p:cNvSpPr>
                  <p:nvPr/>
                </p:nvSpPr>
                <p:spPr bwMode="auto">
                  <a:xfrm flipV="1">
                    <a:off x="864" y="864"/>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5143" name="Oval 12"/>
                <p:cNvSpPr>
                  <a:spLocks noChangeArrowheads="1"/>
                </p:cNvSpPr>
                <p:nvPr/>
              </p:nvSpPr>
              <p:spPr bwMode="auto">
                <a:xfrm>
                  <a:off x="720" y="444"/>
                  <a:ext cx="288" cy="240"/>
                </a:xfrm>
                <a:prstGeom prst="ellipse">
                  <a:avLst/>
                </a:prstGeom>
                <a:solidFill>
                  <a:srgbClr val="0099FF"/>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nvGrpSpPr>
                <p:cNvPr id="255144" name="Group 14"/>
                <p:cNvGrpSpPr>
                  <a:grpSpLocks/>
                </p:cNvGrpSpPr>
                <p:nvPr/>
              </p:nvGrpSpPr>
              <p:grpSpPr bwMode="auto">
                <a:xfrm>
                  <a:off x="1068" y="72"/>
                  <a:ext cx="576" cy="888"/>
                  <a:chOff x="480" y="840"/>
                  <a:chExt cx="576" cy="888"/>
                </a:xfrm>
              </p:grpSpPr>
              <p:sp>
                <p:nvSpPr>
                  <p:cNvPr id="255161" name="Line 15"/>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2" name="Line 16"/>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3" name="Line 17"/>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4" name="Line 18"/>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5" name="Line 19"/>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6" name="Line 20"/>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7" name="Oval 21"/>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145" name="Group 142"/>
                <p:cNvGrpSpPr>
                  <a:grpSpLocks/>
                </p:cNvGrpSpPr>
                <p:nvPr/>
              </p:nvGrpSpPr>
              <p:grpSpPr bwMode="auto">
                <a:xfrm>
                  <a:off x="144" y="1104"/>
                  <a:ext cx="576" cy="888"/>
                  <a:chOff x="480" y="840"/>
                  <a:chExt cx="576" cy="888"/>
                </a:xfrm>
              </p:grpSpPr>
              <p:sp>
                <p:nvSpPr>
                  <p:cNvPr id="255154" name="Line 143"/>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5" name="Line 144"/>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6" name="Line 145"/>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7" name="Line 146"/>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8" name="Line 147"/>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9" name="Line 148"/>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60" name="Oval 149"/>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146" name="Group 150"/>
                <p:cNvGrpSpPr>
                  <a:grpSpLocks/>
                </p:cNvGrpSpPr>
                <p:nvPr/>
              </p:nvGrpSpPr>
              <p:grpSpPr bwMode="auto">
                <a:xfrm>
                  <a:off x="48" y="84"/>
                  <a:ext cx="576" cy="888"/>
                  <a:chOff x="480" y="840"/>
                  <a:chExt cx="576" cy="888"/>
                </a:xfrm>
              </p:grpSpPr>
              <p:sp>
                <p:nvSpPr>
                  <p:cNvPr id="255147" name="Line 151"/>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48" name="Line 152"/>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49" name="Line 153"/>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0" name="Line 154"/>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1" name="Line 155"/>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2" name="Line 156"/>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53" name="Oval 157"/>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sp>
            <p:nvSpPr>
              <p:cNvPr id="255130" name="Line 167"/>
              <p:cNvSpPr>
                <a:spLocks noChangeShapeType="1"/>
              </p:cNvSpPr>
              <p:nvPr/>
            </p:nvSpPr>
            <p:spPr bwMode="auto">
              <a:xfrm>
                <a:off x="528" y="33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1" name="Line 168"/>
              <p:cNvSpPr>
                <a:spLocks noChangeShapeType="1"/>
              </p:cNvSpPr>
              <p:nvPr/>
            </p:nvSpPr>
            <p:spPr bwMode="auto">
              <a:xfrm>
                <a:off x="432" y="528"/>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2" name="Line 169"/>
              <p:cNvSpPr>
                <a:spLocks noChangeShapeType="1"/>
              </p:cNvSpPr>
              <p:nvPr/>
            </p:nvSpPr>
            <p:spPr bwMode="auto">
              <a:xfrm>
                <a:off x="432" y="432"/>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3" name="Line 170"/>
              <p:cNvSpPr>
                <a:spLocks noChangeShapeType="1"/>
              </p:cNvSpPr>
              <p:nvPr/>
            </p:nvSpPr>
            <p:spPr bwMode="auto">
              <a:xfrm>
                <a:off x="432" y="672"/>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4" name="Line 180"/>
              <p:cNvSpPr>
                <a:spLocks noChangeShapeType="1"/>
              </p:cNvSpPr>
              <p:nvPr/>
            </p:nvSpPr>
            <p:spPr bwMode="auto">
              <a:xfrm flipV="1">
                <a:off x="1056" y="384"/>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5" name="Line 181"/>
              <p:cNvSpPr>
                <a:spLocks noChangeShapeType="1"/>
              </p:cNvSpPr>
              <p:nvPr/>
            </p:nvSpPr>
            <p:spPr bwMode="auto">
              <a:xfrm flipV="1">
                <a:off x="1104" y="480"/>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6" name="Line 182"/>
              <p:cNvSpPr>
                <a:spLocks noChangeShapeType="1"/>
              </p:cNvSpPr>
              <p:nvPr/>
            </p:nvSpPr>
            <p:spPr bwMode="auto">
              <a:xfrm flipV="1">
                <a:off x="1056" y="672"/>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7" name="Line 183"/>
              <p:cNvSpPr>
                <a:spLocks noChangeShapeType="1"/>
              </p:cNvSpPr>
              <p:nvPr/>
            </p:nvSpPr>
            <p:spPr bwMode="auto">
              <a:xfrm flipV="1">
                <a:off x="1008" y="816"/>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8" name="Line 184"/>
              <p:cNvSpPr>
                <a:spLocks noChangeShapeType="1"/>
              </p:cNvSpPr>
              <p:nvPr/>
            </p:nvSpPr>
            <p:spPr bwMode="auto">
              <a:xfrm flipV="1">
                <a:off x="576" y="912"/>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39" name="Line 185"/>
              <p:cNvSpPr>
                <a:spLocks noChangeShapeType="1"/>
              </p:cNvSpPr>
              <p:nvPr/>
            </p:nvSpPr>
            <p:spPr bwMode="auto">
              <a:xfrm flipV="1">
                <a:off x="528" y="1392"/>
                <a:ext cx="144"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40" name="Line 186"/>
              <p:cNvSpPr>
                <a:spLocks noChangeShapeType="1"/>
              </p:cNvSpPr>
              <p:nvPr/>
            </p:nvSpPr>
            <p:spPr bwMode="auto">
              <a:xfrm flipV="1">
                <a:off x="624" y="1008"/>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41" name="Line 187"/>
              <p:cNvSpPr>
                <a:spLocks noChangeShapeType="1"/>
              </p:cNvSpPr>
              <p:nvPr/>
            </p:nvSpPr>
            <p:spPr bwMode="auto">
              <a:xfrm flipV="1">
                <a:off x="624" y="1392"/>
                <a:ext cx="144"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5128" name="Text Box 216"/>
            <p:cNvSpPr txBox="1">
              <a:spLocks noChangeArrowheads="1"/>
            </p:cNvSpPr>
            <p:nvPr/>
          </p:nvSpPr>
          <p:spPr bwMode="auto">
            <a:xfrm>
              <a:off x="1728" y="98"/>
              <a:ext cx="140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a:latin typeface="Arial" charset="0"/>
                </a:rPr>
                <a:t>  </a:t>
              </a:r>
              <a:r>
                <a:rPr lang="en-US" altLang="en-US" sz="2400" b="1">
                  <a:solidFill>
                    <a:srgbClr val="0066FF"/>
                  </a:solidFill>
                  <a:latin typeface="Arial" charset="0"/>
                </a:rPr>
                <a:t>Few People</a:t>
              </a:r>
            </a:p>
            <a:p>
              <a:pPr eaLnBrk="1" hangingPunct="1">
                <a:spcBef>
                  <a:spcPct val="0"/>
                </a:spcBef>
                <a:buClrTx/>
                <a:buSzTx/>
                <a:buFontTx/>
                <a:buNone/>
              </a:pPr>
              <a:r>
                <a:rPr lang="en-US" altLang="en-US" sz="2400" b="1">
                  <a:solidFill>
                    <a:srgbClr val="0066FF"/>
                  </a:solidFill>
                  <a:latin typeface="Arial" charset="0"/>
                </a:rPr>
                <a:t>Many Threads</a:t>
              </a:r>
            </a:p>
          </p:txBody>
        </p:sp>
      </p:grpSp>
      <p:grpSp>
        <p:nvGrpSpPr>
          <p:cNvPr id="9" name="Group 220"/>
          <p:cNvGrpSpPr>
            <a:grpSpLocks/>
          </p:cNvGrpSpPr>
          <p:nvPr/>
        </p:nvGrpSpPr>
        <p:grpSpPr bwMode="auto">
          <a:xfrm>
            <a:off x="3962400" y="114300"/>
            <a:ext cx="4876800" cy="4686300"/>
            <a:chOff x="2496" y="72"/>
            <a:chExt cx="3072" cy="2952"/>
          </a:xfrm>
        </p:grpSpPr>
        <p:grpSp>
          <p:nvGrpSpPr>
            <p:cNvPr id="255048" name="Group 211"/>
            <p:cNvGrpSpPr>
              <a:grpSpLocks/>
            </p:cNvGrpSpPr>
            <p:nvPr/>
          </p:nvGrpSpPr>
          <p:grpSpPr bwMode="auto">
            <a:xfrm>
              <a:off x="3648" y="72"/>
              <a:ext cx="1920" cy="2952"/>
              <a:chOff x="3504" y="0"/>
              <a:chExt cx="1920" cy="2952"/>
            </a:xfrm>
          </p:grpSpPr>
          <p:grpSp>
            <p:nvGrpSpPr>
              <p:cNvPr id="255050" name="Group 38"/>
              <p:cNvGrpSpPr>
                <a:grpSpLocks/>
              </p:cNvGrpSpPr>
              <p:nvPr/>
            </p:nvGrpSpPr>
            <p:grpSpPr bwMode="auto">
              <a:xfrm>
                <a:off x="3600" y="1488"/>
                <a:ext cx="576" cy="888"/>
                <a:chOff x="480" y="840"/>
                <a:chExt cx="576" cy="888"/>
              </a:xfrm>
            </p:grpSpPr>
            <p:sp>
              <p:nvSpPr>
                <p:cNvPr id="255120" name="Line 39"/>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1" name="Line 40"/>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2" name="Line 41"/>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3" name="Line 42"/>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4" name="Line 43"/>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5" name="Line 44"/>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26" name="Oval 45"/>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051" name="Group 86"/>
              <p:cNvGrpSpPr>
                <a:grpSpLocks/>
              </p:cNvGrpSpPr>
              <p:nvPr/>
            </p:nvGrpSpPr>
            <p:grpSpPr bwMode="auto">
              <a:xfrm>
                <a:off x="4176" y="2064"/>
                <a:ext cx="576" cy="888"/>
                <a:chOff x="480" y="840"/>
                <a:chExt cx="576" cy="888"/>
              </a:xfrm>
            </p:grpSpPr>
            <p:sp>
              <p:nvSpPr>
                <p:cNvPr id="255113" name="Line 87"/>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4" name="Line 88"/>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5" name="Line 89"/>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6" name="Line 90"/>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7" name="Line 91"/>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8" name="Line 92"/>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9" name="Oval 93"/>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052" name="Group 94"/>
              <p:cNvGrpSpPr>
                <a:grpSpLocks/>
              </p:cNvGrpSpPr>
              <p:nvPr/>
            </p:nvGrpSpPr>
            <p:grpSpPr bwMode="auto">
              <a:xfrm>
                <a:off x="4848" y="1680"/>
                <a:ext cx="576" cy="888"/>
                <a:chOff x="480" y="840"/>
                <a:chExt cx="576" cy="888"/>
              </a:xfrm>
            </p:grpSpPr>
            <p:sp>
              <p:nvSpPr>
                <p:cNvPr id="255106" name="Line 95"/>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7" name="Line 96"/>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8" name="Line 97"/>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9" name="Line 98"/>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0" name="Line 99"/>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1" name="Line 100"/>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12" name="Oval 101"/>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053" name="Group 102"/>
              <p:cNvGrpSpPr>
                <a:grpSpLocks/>
              </p:cNvGrpSpPr>
              <p:nvPr/>
            </p:nvGrpSpPr>
            <p:grpSpPr bwMode="auto">
              <a:xfrm>
                <a:off x="3504" y="384"/>
                <a:ext cx="576" cy="888"/>
                <a:chOff x="480" y="840"/>
                <a:chExt cx="576" cy="888"/>
              </a:xfrm>
            </p:grpSpPr>
            <p:sp>
              <p:nvSpPr>
                <p:cNvPr id="255099" name="Line 103"/>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0" name="Line 104"/>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1" name="Line 105"/>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2" name="Line 106"/>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3" name="Line 107"/>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4" name="Line 108"/>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105" name="Oval 109"/>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054" name="Group 110"/>
              <p:cNvGrpSpPr>
                <a:grpSpLocks/>
              </p:cNvGrpSpPr>
              <p:nvPr/>
            </p:nvGrpSpPr>
            <p:grpSpPr bwMode="auto">
              <a:xfrm>
                <a:off x="4080" y="0"/>
                <a:ext cx="576" cy="888"/>
                <a:chOff x="480" y="840"/>
                <a:chExt cx="576" cy="888"/>
              </a:xfrm>
            </p:grpSpPr>
            <p:sp>
              <p:nvSpPr>
                <p:cNvPr id="255092" name="Line 111"/>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3" name="Line 112"/>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4" name="Line 113"/>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5" name="Line 114"/>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6" name="Line 115"/>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7" name="Line 116"/>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8" name="Oval 117"/>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5055" name="Group 118"/>
              <p:cNvGrpSpPr>
                <a:grpSpLocks/>
              </p:cNvGrpSpPr>
              <p:nvPr/>
            </p:nvGrpSpPr>
            <p:grpSpPr bwMode="auto">
              <a:xfrm>
                <a:off x="4800" y="576"/>
                <a:ext cx="576" cy="888"/>
                <a:chOff x="480" y="840"/>
                <a:chExt cx="576" cy="888"/>
              </a:xfrm>
            </p:grpSpPr>
            <p:sp>
              <p:nvSpPr>
                <p:cNvPr id="255085" name="Line 119"/>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6" name="Line 120"/>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7" name="Line 121"/>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8" name="Line 122"/>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9" name="Line 123"/>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0" name="Line 124"/>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91" name="Oval 125"/>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sp>
            <p:nvSpPr>
              <p:cNvPr id="255056" name="Line 135"/>
              <p:cNvSpPr>
                <a:spLocks noChangeShapeType="1"/>
              </p:cNvSpPr>
              <p:nvPr/>
            </p:nvSpPr>
            <p:spPr bwMode="auto">
              <a:xfrm flipH="1">
                <a:off x="4320" y="1512"/>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57" name="Line 136"/>
              <p:cNvSpPr>
                <a:spLocks noChangeShapeType="1"/>
              </p:cNvSpPr>
              <p:nvPr/>
            </p:nvSpPr>
            <p:spPr bwMode="auto">
              <a:xfrm>
                <a:off x="4464" y="1512"/>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58" name="Line 137"/>
              <p:cNvSpPr>
                <a:spLocks noChangeShapeType="1"/>
              </p:cNvSpPr>
              <p:nvPr/>
            </p:nvSpPr>
            <p:spPr bwMode="auto">
              <a:xfrm>
                <a:off x="4464" y="1320"/>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59" name="Line 138"/>
              <p:cNvSpPr>
                <a:spLocks noChangeShapeType="1"/>
              </p:cNvSpPr>
              <p:nvPr/>
            </p:nvSpPr>
            <p:spPr bwMode="auto">
              <a:xfrm flipH="1" flipV="1">
                <a:off x="4176" y="1224"/>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0" name="Line 139"/>
              <p:cNvSpPr>
                <a:spLocks noChangeShapeType="1"/>
              </p:cNvSpPr>
              <p:nvPr/>
            </p:nvSpPr>
            <p:spPr bwMode="auto">
              <a:xfrm flipH="1">
                <a:off x="4464" y="1224"/>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1" name="Line 140"/>
              <p:cNvSpPr>
                <a:spLocks noChangeShapeType="1"/>
              </p:cNvSpPr>
              <p:nvPr/>
            </p:nvSpPr>
            <p:spPr bwMode="auto">
              <a:xfrm flipV="1">
                <a:off x="4464" y="1248"/>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2" name="Oval 141"/>
              <p:cNvSpPr>
                <a:spLocks noChangeArrowheads="1"/>
              </p:cNvSpPr>
              <p:nvPr/>
            </p:nvSpPr>
            <p:spPr bwMode="auto">
              <a:xfrm>
                <a:off x="4320" y="1008"/>
                <a:ext cx="288" cy="240"/>
              </a:xfrm>
              <a:prstGeom prst="ellipse">
                <a:avLst/>
              </a:prstGeom>
              <a:solidFill>
                <a:srgbClr val="008000"/>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sp>
            <p:nvSpPr>
              <p:cNvPr id="255063" name="Line 188"/>
              <p:cNvSpPr>
                <a:spLocks noChangeShapeType="1"/>
              </p:cNvSpPr>
              <p:nvPr/>
            </p:nvSpPr>
            <p:spPr bwMode="auto">
              <a:xfrm flipV="1">
                <a:off x="4704" y="912"/>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4" name="Line 189"/>
              <p:cNvSpPr>
                <a:spLocks noChangeShapeType="1"/>
              </p:cNvSpPr>
              <p:nvPr/>
            </p:nvSpPr>
            <p:spPr bwMode="auto">
              <a:xfrm flipV="1">
                <a:off x="4752" y="1008"/>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5" name="Line 190"/>
              <p:cNvSpPr>
                <a:spLocks noChangeShapeType="1"/>
              </p:cNvSpPr>
              <p:nvPr/>
            </p:nvSpPr>
            <p:spPr bwMode="auto">
              <a:xfrm flipV="1">
                <a:off x="4800" y="1152"/>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6" name="Line 191"/>
              <p:cNvSpPr>
                <a:spLocks noChangeShapeType="1"/>
              </p:cNvSpPr>
              <p:nvPr/>
            </p:nvSpPr>
            <p:spPr bwMode="auto">
              <a:xfrm flipV="1">
                <a:off x="4608" y="1344"/>
                <a:ext cx="288"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7" name="Line 192"/>
              <p:cNvSpPr>
                <a:spLocks noChangeShapeType="1"/>
              </p:cNvSpPr>
              <p:nvPr/>
            </p:nvSpPr>
            <p:spPr bwMode="auto">
              <a:xfrm flipV="1">
                <a:off x="4032" y="1296"/>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8" name="Line 193"/>
              <p:cNvSpPr>
                <a:spLocks noChangeShapeType="1"/>
              </p:cNvSpPr>
              <p:nvPr/>
            </p:nvSpPr>
            <p:spPr bwMode="auto">
              <a:xfrm flipV="1">
                <a:off x="4080" y="1392"/>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69" name="Line 194"/>
              <p:cNvSpPr>
                <a:spLocks noChangeShapeType="1"/>
              </p:cNvSpPr>
              <p:nvPr/>
            </p:nvSpPr>
            <p:spPr bwMode="auto">
              <a:xfrm flipV="1">
                <a:off x="4128" y="1488"/>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0" name="Line 195"/>
              <p:cNvSpPr>
                <a:spLocks noChangeShapeType="1"/>
              </p:cNvSpPr>
              <p:nvPr/>
            </p:nvSpPr>
            <p:spPr bwMode="auto">
              <a:xfrm flipV="1">
                <a:off x="4032" y="1776"/>
                <a:ext cx="192"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1" name="Line 196"/>
              <p:cNvSpPr>
                <a:spLocks noChangeShapeType="1"/>
              </p:cNvSpPr>
              <p:nvPr/>
            </p:nvSpPr>
            <p:spPr bwMode="auto">
              <a:xfrm flipV="1">
                <a:off x="4416" y="177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2" name="Line 197"/>
              <p:cNvSpPr>
                <a:spLocks noChangeShapeType="1"/>
              </p:cNvSpPr>
              <p:nvPr/>
            </p:nvSpPr>
            <p:spPr bwMode="auto">
              <a:xfrm flipV="1">
                <a:off x="4512" y="1776"/>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3" name="Line 198"/>
              <p:cNvSpPr>
                <a:spLocks noChangeShapeType="1"/>
              </p:cNvSpPr>
              <p:nvPr/>
            </p:nvSpPr>
            <p:spPr bwMode="auto">
              <a:xfrm flipV="1">
                <a:off x="4608" y="187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4" name="Line 199"/>
              <p:cNvSpPr>
                <a:spLocks noChangeShapeType="1"/>
              </p:cNvSpPr>
              <p:nvPr/>
            </p:nvSpPr>
            <p:spPr bwMode="auto">
              <a:xfrm flipH="1" flipV="1">
                <a:off x="4752" y="1488"/>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5" name="Line 200"/>
              <p:cNvSpPr>
                <a:spLocks noChangeShapeType="1"/>
              </p:cNvSpPr>
              <p:nvPr/>
            </p:nvSpPr>
            <p:spPr bwMode="auto">
              <a:xfrm flipH="1" flipV="1">
                <a:off x="4656" y="1536"/>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6" name="Line 201"/>
              <p:cNvSpPr>
                <a:spLocks noChangeShapeType="1"/>
              </p:cNvSpPr>
              <p:nvPr/>
            </p:nvSpPr>
            <p:spPr bwMode="auto">
              <a:xfrm flipH="1" flipV="1">
                <a:off x="4656" y="1632"/>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7" name="Line 202"/>
              <p:cNvSpPr>
                <a:spLocks noChangeShapeType="1"/>
              </p:cNvSpPr>
              <p:nvPr/>
            </p:nvSpPr>
            <p:spPr bwMode="auto">
              <a:xfrm flipH="1" flipV="1">
                <a:off x="4656" y="1728"/>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8" name="Line 203"/>
              <p:cNvSpPr>
                <a:spLocks noChangeShapeType="1"/>
              </p:cNvSpPr>
              <p:nvPr/>
            </p:nvSpPr>
            <p:spPr bwMode="auto">
              <a:xfrm flipH="1" flipV="1">
                <a:off x="3936" y="864"/>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79" name="Line 204"/>
              <p:cNvSpPr>
                <a:spLocks noChangeShapeType="1"/>
              </p:cNvSpPr>
              <p:nvPr/>
            </p:nvSpPr>
            <p:spPr bwMode="auto">
              <a:xfrm flipH="1" flipV="1">
                <a:off x="3936" y="1008"/>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0" name="Line 205"/>
              <p:cNvSpPr>
                <a:spLocks noChangeShapeType="1"/>
              </p:cNvSpPr>
              <p:nvPr/>
            </p:nvSpPr>
            <p:spPr bwMode="auto">
              <a:xfrm flipH="1" flipV="1">
                <a:off x="3888" y="912"/>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1" name="Line 206"/>
              <p:cNvSpPr>
                <a:spLocks noChangeShapeType="1"/>
              </p:cNvSpPr>
              <p:nvPr/>
            </p:nvSpPr>
            <p:spPr bwMode="auto">
              <a:xfrm flipH="1" flipV="1">
                <a:off x="3888" y="1056"/>
                <a:ext cx="24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2" name="Line 207"/>
              <p:cNvSpPr>
                <a:spLocks noChangeShapeType="1"/>
              </p:cNvSpPr>
              <p:nvPr/>
            </p:nvSpPr>
            <p:spPr bwMode="auto">
              <a:xfrm flipH="1" flipV="1">
                <a:off x="4320" y="768"/>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3" name="Line 208"/>
              <p:cNvSpPr>
                <a:spLocks noChangeShapeType="1"/>
              </p:cNvSpPr>
              <p:nvPr/>
            </p:nvSpPr>
            <p:spPr bwMode="auto">
              <a:xfrm flipH="1" flipV="1">
                <a:off x="4416" y="768"/>
                <a:ext cx="48"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84" name="Line 209"/>
              <p:cNvSpPr>
                <a:spLocks noChangeShapeType="1"/>
              </p:cNvSpPr>
              <p:nvPr/>
            </p:nvSpPr>
            <p:spPr bwMode="auto">
              <a:xfrm flipH="1" flipV="1">
                <a:off x="4368" y="720"/>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5049" name="Text Box 217"/>
            <p:cNvSpPr txBox="1">
              <a:spLocks noChangeArrowheads="1"/>
            </p:cNvSpPr>
            <p:nvPr/>
          </p:nvSpPr>
          <p:spPr bwMode="auto">
            <a:xfrm>
              <a:off x="2496" y="1152"/>
              <a:ext cx="1407"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b="1">
                  <a:solidFill>
                    <a:srgbClr val="008000"/>
                  </a:solidFill>
                  <a:latin typeface="Arial" charset="0"/>
                </a:rPr>
                <a:t>Many People</a:t>
              </a:r>
            </a:p>
            <a:p>
              <a:pPr eaLnBrk="1" hangingPunct="1">
                <a:spcBef>
                  <a:spcPct val="0"/>
                </a:spcBef>
                <a:buClrTx/>
                <a:buSzTx/>
                <a:buFontTx/>
                <a:buNone/>
              </a:pPr>
              <a:r>
                <a:rPr lang="en-US" altLang="en-US" sz="2400" b="1">
                  <a:solidFill>
                    <a:srgbClr val="008000"/>
                  </a:solidFill>
                  <a:latin typeface="Arial" charset="0"/>
                </a:rPr>
                <a:t>Many Threads</a:t>
              </a:r>
            </a:p>
          </p:txBody>
        </p:sp>
      </p:grpSp>
      <p:grpSp>
        <p:nvGrpSpPr>
          <p:cNvPr id="17" name="Group 221"/>
          <p:cNvGrpSpPr>
            <a:grpSpLocks/>
          </p:cNvGrpSpPr>
          <p:nvPr/>
        </p:nvGrpSpPr>
        <p:grpSpPr bwMode="auto">
          <a:xfrm>
            <a:off x="1295400" y="2057400"/>
            <a:ext cx="5551488" cy="4533900"/>
            <a:chOff x="816" y="1296"/>
            <a:chExt cx="3497" cy="2856"/>
          </a:xfrm>
        </p:grpSpPr>
        <p:grpSp>
          <p:nvGrpSpPr>
            <p:cNvPr id="254981" name="Group 215"/>
            <p:cNvGrpSpPr>
              <a:grpSpLocks/>
            </p:cNvGrpSpPr>
            <p:nvPr/>
          </p:nvGrpSpPr>
          <p:grpSpPr bwMode="auto">
            <a:xfrm>
              <a:off x="816" y="1296"/>
              <a:ext cx="2160" cy="2856"/>
              <a:chOff x="1104" y="1296"/>
              <a:chExt cx="2160" cy="2856"/>
            </a:xfrm>
          </p:grpSpPr>
          <p:grpSp>
            <p:nvGrpSpPr>
              <p:cNvPr id="254983" name="Group 214"/>
              <p:cNvGrpSpPr>
                <a:grpSpLocks/>
              </p:cNvGrpSpPr>
              <p:nvPr/>
            </p:nvGrpSpPr>
            <p:grpSpPr bwMode="auto">
              <a:xfrm>
                <a:off x="1872" y="2352"/>
                <a:ext cx="576" cy="888"/>
                <a:chOff x="1872" y="2352"/>
                <a:chExt cx="576" cy="888"/>
              </a:xfrm>
            </p:grpSpPr>
            <p:sp>
              <p:nvSpPr>
                <p:cNvPr id="255041" name="Line 127"/>
                <p:cNvSpPr>
                  <a:spLocks noChangeShapeType="1"/>
                </p:cNvSpPr>
                <p:nvPr/>
              </p:nvSpPr>
              <p:spPr bwMode="auto">
                <a:xfrm flipH="1">
                  <a:off x="2016" y="2856"/>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2" name="Line 128"/>
                <p:cNvSpPr>
                  <a:spLocks noChangeShapeType="1"/>
                </p:cNvSpPr>
                <p:nvPr/>
              </p:nvSpPr>
              <p:spPr bwMode="auto">
                <a:xfrm>
                  <a:off x="2160" y="2856"/>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3" name="Line 129"/>
                <p:cNvSpPr>
                  <a:spLocks noChangeShapeType="1"/>
                </p:cNvSpPr>
                <p:nvPr/>
              </p:nvSpPr>
              <p:spPr bwMode="auto">
                <a:xfrm>
                  <a:off x="2160" y="26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4" name="Line 130"/>
                <p:cNvSpPr>
                  <a:spLocks noChangeShapeType="1"/>
                </p:cNvSpPr>
                <p:nvPr/>
              </p:nvSpPr>
              <p:spPr bwMode="auto">
                <a:xfrm flipH="1" flipV="1">
                  <a:off x="1872" y="2568"/>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5" name="Line 131"/>
                <p:cNvSpPr>
                  <a:spLocks noChangeShapeType="1"/>
                </p:cNvSpPr>
                <p:nvPr/>
              </p:nvSpPr>
              <p:spPr bwMode="auto">
                <a:xfrm flipH="1">
                  <a:off x="2160" y="2568"/>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6" name="Line 132"/>
                <p:cNvSpPr>
                  <a:spLocks noChangeShapeType="1"/>
                </p:cNvSpPr>
                <p:nvPr/>
              </p:nvSpPr>
              <p:spPr bwMode="auto">
                <a:xfrm flipV="1">
                  <a:off x="2160" y="2592"/>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7" name="Oval 133"/>
                <p:cNvSpPr>
                  <a:spLocks noChangeArrowheads="1"/>
                </p:cNvSpPr>
                <p:nvPr/>
              </p:nvSpPr>
              <p:spPr bwMode="auto">
                <a:xfrm>
                  <a:off x="2016" y="2352"/>
                  <a:ext cx="288" cy="240"/>
                </a:xfrm>
                <a:prstGeom prst="ellipse">
                  <a:avLst/>
                </a:prstGeom>
                <a:solidFill>
                  <a:srgbClr val="FF0000"/>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84" name="Group 212"/>
              <p:cNvGrpSpPr>
                <a:grpSpLocks/>
              </p:cNvGrpSpPr>
              <p:nvPr/>
            </p:nvGrpSpPr>
            <p:grpSpPr bwMode="auto">
              <a:xfrm>
                <a:off x="1104" y="1296"/>
                <a:ext cx="2160" cy="2856"/>
                <a:chOff x="1104" y="1296"/>
                <a:chExt cx="2160" cy="2856"/>
              </a:xfrm>
            </p:grpSpPr>
            <p:grpSp>
              <p:nvGrpSpPr>
                <p:cNvPr id="254985" name="Group 46"/>
                <p:cNvGrpSpPr>
                  <a:grpSpLocks/>
                </p:cNvGrpSpPr>
                <p:nvPr/>
              </p:nvGrpSpPr>
              <p:grpSpPr bwMode="auto">
                <a:xfrm>
                  <a:off x="1296" y="1920"/>
                  <a:ext cx="576" cy="888"/>
                  <a:chOff x="480" y="840"/>
                  <a:chExt cx="576" cy="888"/>
                </a:xfrm>
              </p:grpSpPr>
              <p:sp>
                <p:nvSpPr>
                  <p:cNvPr id="255034" name="Line 47"/>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5" name="Line 48"/>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6" name="Line 49"/>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7" name="Line 50"/>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8" name="Line 51"/>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9" name="Line 52"/>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40" name="Oval 53"/>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86" name="Group 54"/>
                <p:cNvGrpSpPr>
                  <a:grpSpLocks/>
                </p:cNvGrpSpPr>
                <p:nvPr/>
              </p:nvGrpSpPr>
              <p:grpSpPr bwMode="auto">
                <a:xfrm>
                  <a:off x="1920" y="3264"/>
                  <a:ext cx="576" cy="888"/>
                  <a:chOff x="480" y="840"/>
                  <a:chExt cx="576" cy="888"/>
                </a:xfrm>
              </p:grpSpPr>
              <p:sp>
                <p:nvSpPr>
                  <p:cNvPr id="255027" name="Line 55"/>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8" name="Line 56"/>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9" name="Line 57"/>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0" name="Line 58"/>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1" name="Line 59"/>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2" name="Line 60"/>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33" name="Oval 61"/>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87" name="Group 62"/>
                <p:cNvGrpSpPr>
                  <a:grpSpLocks/>
                </p:cNvGrpSpPr>
                <p:nvPr/>
              </p:nvGrpSpPr>
              <p:grpSpPr bwMode="auto">
                <a:xfrm>
                  <a:off x="2448" y="1920"/>
                  <a:ext cx="576" cy="888"/>
                  <a:chOff x="480" y="840"/>
                  <a:chExt cx="576" cy="888"/>
                </a:xfrm>
              </p:grpSpPr>
              <p:sp>
                <p:nvSpPr>
                  <p:cNvPr id="255020" name="Line 63"/>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1" name="Line 64"/>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2" name="Line 65"/>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3" name="Line 66"/>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4" name="Line 67"/>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5" name="Line 68"/>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26" name="Oval 69"/>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88" name="Group 70"/>
                <p:cNvGrpSpPr>
                  <a:grpSpLocks/>
                </p:cNvGrpSpPr>
                <p:nvPr/>
              </p:nvGrpSpPr>
              <p:grpSpPr bwMode="auto">
                <a:xfrm>
                  <a:off x="2688" y="2784"/>
                  <a:ext cx="576" cy="888"/>
                  <a:chOff x="480" y="840"/>
                  <a:chExt cx="576" cy="888"/>
                </a:xfrm>
              </p:grpSpPr>
              <p:sp>
                <p:nvSpPr>
                  <p:cNvPr id="255013" name="Line 71"/>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4" name="Line 72"/>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5" name="Line 73"/>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6" name="Line 74"/>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7" name="Line 75"/>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8" name="Line 76"/>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9" name="Oval 77"/>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89" name="Group 78"/>
                <p:cNvGrpSpPr>
                  <a:grpSpLocks/>
                </p:cNvGrpSpPr>
                <p:nvPr/>
              </p:nvGrpSpPr>
              <p:grpSpPr bwMode="auto">
                <a:xfrm>
                  <a:off x="1104" y="2928"/>
                  <a:ext cx="576" cy="888"/>
                  <a:chOff x="480" y="840"/>
                  <a:chExt cx="576" cy="888"/>
                </a:xfrm>
              </p:grpSpPr>
              <p:sp>
                <p:nvSpPr>
                  <p:cNvPr id="255006" name="Line 79"/>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7" name="Line 80"/>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8" name="Line 81"/>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9" name="Line 82"/>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0" name="Line 83"/>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1" name="Line 84"/>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12" name="Oval 85"/>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grpSp>
              <p:nvGrpSpPr>
                <p:cNvPr id="254990" name="Group 158"/>
                <p:cNvGrpSpPr>
                  <a:grpSpLocks/>
                </p:cNvGrpSpPr>
                <p:nvPr/>
              </p:nvGrpSpPr>
              <p:grpSpPr bwMode="auto">
                <a:xfrm>
                  <a:off x="1872" y="1296"/>
                  <a:ext cx="576" cy="888"/>
                  <a:chOff x="480" y="840"/>
                  <a:chExt cx="576" cy="888"/>
                </a:xfrm>
              </p:grpSpPr>
              <p:sp>
                <p:nvSpPr>
                  <p:cNvPr id="254999" name="Line 159"/>
                  <p:cNvSpPr>
                    <a:spLocks noChangeShapeType="1"/>
                  </p:cNvSpPr>
                  <p:nvPr/>
                </p:nvSpPr>
                <p:spPr bwMode="auto">
                  <a:xfrm flipH="1">
                    <a:off x="624" y="1344"/>
                    <a:ext cx="144"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0" name="Line 160"/>
                  <p:cNvSpPr>
                    <a:spLocks noChangeShapeType="1"/>
                  </p:cNvSpPr>
                  <p:nvPr/>
                </p:nvSpPr>
                <p:spPr bwMode="auto">
                  <a:xfrm>
                    <a:off x="768" y="1344"/>
                    <a:ext cx="19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1" name="Line 161"/>
                  <p:cNvSpPr>
                    <a:spLocks noChangeShapeType="1"/>
                  </p:cNvSpPr>
                  <p:nvPr/>
                </p:nvSpPr>
                <p:spPr bwMode="auto">
                  <a:xfrm>
                    <a:off x="768" y="115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2" name="Line 162"/>
                  <p:cNvSpPr>
                    <a:spLocks noChangeShapeType="1"/>
                  </p:cNvSpPr>
                  <p:nvPr/>
                </p:nvSpPr>
                <p:spPr bwMode="auto">
                  <a:xfrm flipH="1" flipV="1">
                    <a:off x="480"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3" name="Line 163"/>
                  <p:cNvSpPr>
                    <a:spLocks noChangeShapeType="1"/>
                  </p:cNvSpPr>
                  <p:nvPr/>
                </p:nvSpPr>
                <p:spPr bwMode="auto">
                  <a:xfrm flipH="1">
                    <a:off x="768" y="1056"/>
                    <a:ext cx="288"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4" name="Line 164"/>
                  <p:cNvSpPr>
                    <a:spLocks noChangeShapeType="1"/>
                  </p:cNvSpPr>
                  <p:nvPr/>
                </p:nvSpPr>
                <p:spPr bwMode="auto">
                  <a:xfrm flipV="1">
                    <a:off x="768" y="1080"/>
                    <a:ext cx="0" cy="4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5005" name="Oval 165"/>
                  <p:cNvSpPr>
                    <a:spLocks noChangeArrowheads="1"/>
                  </p:cNvSpPr>
                  <p:nvPr/>
                </p:nvSpPr>
                <p:spPr bwMode="auto">
                  <a:xfrm>
                    <a:off x="624" y="840"/>
                    <a:ext cx="288" cy="240"/>
                  </a:xfrm>
                  <a:prstGeom prst="ellipse">
                    <a:avLst/>
                  </a:prstGeom>
                  <a:solidFill>
                    <a:schemeClr val="accent1"/>
                  </a:solidFill>
                  <a:ln w="9525">
                    <a:solidFill>
                      <a:schemeClr val="tx1"/>
                    </a:solidFill>
                    <a:round/>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800">
                      <a:latin typeface="Arial" charset="0"/>
                    </a:endParaRPr>
                  </a:p>
                </p:txBody>
              </p:sp>
            </p:grpSp>
            <p:sp>
              <p:nvSpPr>
                <p:cNvPr id="254991" name="Line 171"/>
                <p:cNvSpPr>
                  <a:spLocks noChangeShapeType="1"/>
                </p:cNvSpPr>
                <p:nvPr/>
              </p:nvSpPr>
              <p:spPr bwMode="auto">
                <a:xfrm>
                  <a:off x="1728" y="2304"/>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2" name="Line 172"/>
                <p:cNvSpPr>
                  <a:spLocks noChangeShapeType="1"/>
                </p:cNvSpPr>
                <p:nvPr/>
              </p:nvSpPr>
              <p:spPr bwMode="auto">
                <a:xfrm>
                  <a:off x="2352" y="2832"/>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3" name="Line 173"/>
                <p:cNvSpPr>
                  <a:spLocks noChangeShapeType="1"/>
                </p:cNvSpPr>
                <p:nvPr/>
              </p:nvSpPr>
              <p:spPr bwMode="auto">
                <a:xfrm flipH="1">
                  <a:off x="2160" y="2064"/>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4" name="Line 174"/>
                <p:cNvSpPr>
                  <a:spLocks noChangeShapeType="1"/>
                </p:cNvSpPr>
                <p:nvPr/>
              </p:nvSpPr>
              <p:spPr bwMode="auto">
                <a:xfrm flipV="1">
                  <a:off x="1728" y="2928"/>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5" name="Line 175"/>
                <p:cNvSpPr>
                  <a:spLocks noChangeShapeType="1"/>
                </p:cNvSpPr>
                <p:nvPr/>
              </p:nvSpPr>
              <p:spPr bwMode="auto">
                <a:xfrm flipV="1">
                  <a:off x="2160" y="302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6" name="Line 176"/>
                <p:cNvSpPr>
                  <a:spLocks noChangeShapeType="1"/>
                </p:cNvSpPr>
                <p:nvPr/>
              </p:nvSpPr>
              <p:spPr bwMode="auto">
                <a:xfrm flipH="1">
                  <a:off x="2448" y="2256"/>
                  <a:ext cx="144"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7" name="Line 177"/>
                <p:cNvSpPr>
                  <a:spLocks noChangeShapeType="1"/>
                </p:cNvSpPr>
                <p:nvPr/>
              </p:nvSpPr>
              <p:spPr bwMode="auto">
                <a:xfrm flipH="1">
                  <a:off x="2496" y="2304"/>
                  <a:ext cx="144"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4998" name="Line 178"/>
                <p:cNvSpPr>
                  <a:spLocks noChangeShapeType="1"/>
                </p:cNvSpPr>
                <p:nvPr/>
              </p:nvSpPr>
              <p:spPr bwMode="auto">
                <a:xfrm flipV="1">
                  <a:off x="1776" y="2976"/>
                  <a:ext cx="192"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54982" name="Text Box 218"/>
            <p:cNvSpPr txBox="1">
              <a:spLocks noChangeArrowheads="1"/>
            </p:cNvSpPr>
            <p:nvPr/>
          </p:nvSpPr>
          <p:spPr bwMode="auto">
            <a:xfrm>
              <a:off x="3024" y="3216"/>
              <a:ext cx="1289"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b="1">
                  <a:solidFill>
                    <a:srgbClr val="FF0000"/>
                  </a:solidFill>
                  <a:latin typeface="Arial" charset="0"/>
                </a:rPr>
                <a:t>Many People</a:t>
              </a:r>
            </a:p>
            <a:p>
              <a:pPr eaLnBrk="1" hangingPunct="1">
                <a:spcBef>
                  <a:spcPct val="0"/>
                </a:spcBef>
                <a:buClrTx/>
                <a:buSzTx/>
                <a:buFontTx/>
                <a:buNone/>
              </a:pPr>
              <a:r>
                <a:rPr lang="en-US" altLang="en-US" sz="2400" b="1">
                  <a:solidFill>
                    <a:srgbClr val="FF0000"/>
                  </a:solidFill>
                  <a:latin typeface="Arial" charset="0"/>
                </a:rPr>
                <a:t>Few Threads</a:t>
              </a:r>
            </a:p>
          </p:txBody>
        </p:sp>
      </p:grpSp>
    </p:spTree>
    <p:extLst>
      <p:ext uri="{BB962C8B-B14F-4D97-AF65-F5344CB8AC3E}">
        <p14:creationId xmlns:p14="http://schemas.microsoft.com/office/powerpoint/2010/main" val="1021920004"/>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04800" y="228600"/>
            <a:ext cx="2590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kumimoji="1" lang="en-US" altLang="en-US" sz="3200">
                <a:solidFill>
                  <a:schemeClr val="tx2"/>
                </a:solidFill>
                <a:latin typeface="Impact" pitchFamily="34" charset="0"/>
              </a:rPr>
              <a:t>First Doubts</a:t>
            </a:r>
          </a:p>
        </p:txBody>
      </p:sp>
      <p:sp>
        <p:nvSpPr>
          <p:cNvPr id="124931" name="Text Box 3"/>
          <p:cNvSpPr txBox="1">
            <a:spLocks noChangeArrowheads="1"/>
          </p:cNvSpPr>
          <p:nvPr/>
        </p:nvSpPr>
        <p:spPr bwMode="auto">
          <a:xfrm>
            <a:off x="228600" y="2819400"/>
            <a:ext cx="212725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First Doubts</a:t>
            </a:r>
          </a:p>
          <a:p>
            <a:pPr eaLnBrk="1" hangingPunct="1">
              <a:spcBef>
                <a:spcPct val="0"/>
              </a:spcBef>
              <a:buClrTx/>
              <a:buSzTx/>
              <a:buFontTx/>
              <a:buNone/>
            </a:pPr>
            <a:r>
              <a:rPr lang="en-US" altLang="en-US" sz="2400">
                <a:latin typeface="Times New Roman" pitchFamily="18" charset="0"/>
              </a:rPr>
              <a:t>--organizational</a:t>
            </a:r>
          </a:p>
          <a:p>
            <a:pPr eaLnBrk="1" hangingPunct="1">
              <a:spcBef>
                <a:spcPct val="0"/>
              </a:spcBef>
              <a:buClrTx/>
              <a:buSzTx/>
              <a:buFontTx/>
              <a:buNone/>
            </a:pPr>
            <a:r>
              <a:rPr lang="en-US" altLang="en-US" sz="2400">
                <a:latin typeface="Times New Roman" pitchFamily="18" charset="0"/>
              </a:rPr>
              <a:t>   changes</a:t>
            </a:r>
          </a:p>
          <a:p>
            <a:pPr eaLnBrk="1" hangingPunct="1">
              <a:spcBef>
                <a:spcPct val="0"/>
              </a:spcBef>
              <a:buClrTx/>
              <a:buSzTx/>
              <a:buFontTx/>
              <a:buNone/>
            </a:pPr>
            <a:r>
              <a:rPr lang="en-US" altLang="en-US" sz="2400">
                <a:latin typeface="Times New Roman" pitchFamily="18" charset="0"/>
              </a:rPr>
              <a:t>--burnout</a:t>
            </a:r>
          </a:p>
          <a:p>
            <a:pPr eaLnBrk="1" hangingPunct="1">
              <a:spcBef>
                <a:spcPct val="0"/>
              </a:spcBef>
              <a:buClrTx/>
              <a:buSzTx/>
              <a:buFontTx/>
              <a:buNone/>
            </a:pPr>
            <a:r>
              <a:rPr lang="en-US" altLang="en-US" sz="2400">
                <a:latin typeface="Times New Roman" pitchFamily="18" charset="0"/>
              </a:rPr>
              <a:t>--changes in </a:t>
            </a:r>
          </a:p>
          <a:p>
            <a:pPr eaLnBrk="1" hangingPunct="1">
              <a:spcBef>
                <a:spcPct val="0"/>
              </a:spcBef>
              <a:buClrTx/>
              <a:buSzTx/>
              <a:buFontTx/>
              <a:buNone/>
            </a:pPr>
            <a:r>
              <a:rPr lang="en-US" altLang="en-US" sz="2400">
                <a:latin typeface="Times New Roman" pitchFamily="18" charset="0"/>
              </a:rPr>
              <a:t>   relationships</a:t>
            </a:r>
          </a:p>
          <a:p>
            <a:pPr eaLnBrk="1" hangingPunct="1">
              <a:spcBef>
                <a:spcPct val="0"/>
              </a:spcBef>
              <a:buClrTx/>
              <a:buSzTx/>
              <a:buFontTx/>
              <a:buNone/>
            </a:pPr>
            <a:r>
              <a:rPr lang="en-US" altLang="en-US" sz="2400">
                <a:latin typeface="Times New Roman" pitchFamily="18" charset="0"/>
              </a:rPr>
              <a:t>--events</a:t>
            </a:r>
          </a:p>
        </p:txBody>
      </p:sp>
      <p:sp>
        <p:nvSpPr>
          <p:cNvPr id="124932" name="Text Box 4"/>
          <p:cNvSpPr txBox="1">
            <a:spLocks noChangeArrowheads="1"/>
          </p:cNvSpPr>
          <p:nvPr/>
        </p:nvSpPr>
        <p:spPr bwMode="auto">
          <a:xfrm>
            <a:off x="2590800" y="4267200"/>
            <a:ext cx="2559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Negative Reactions</a:t>
            </a:r>
          </a:p>
          <a:p>
            <a:pPr eaLnBrk="1" hangingPunct="1">
              <a:spcBef>
                <a:spcPct val="0"/>
              </a:spcBef>
              <a:buClrTx/>
              <a:buSzTx/>
              <a:buFontTx/>
              <a:buNone/>
            </a:pPr>
            <a:r>
              <a:rPr lang="en-US" altLang="en-US" sz="2400">
                <a:latin typeface="Times New Roman" pitchFamily="18" charset="0"/>
              </a:rPr>
              <a:t>        of others</a:t>
            </a:r>
          </a:p>
        </p:txBody>
      </p:sp>
      <p:sp>
        <p:nvSpPr>
          <p:cNvPr id="124933" name="Text Box 5"/>
          <p:cNvSpPr txBox="1">
            <a:spLocks noChangeArrowheads="1"/>
          </p:cNvSpPr>
          <p:nvPr/>
        </p:nvSpPr>
        <p:spPr bwMode="auto">
          <a:xfrm>
            <a:off x="5181600" y="5410200"/>
            <a:ext cx="3276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Reevaluate situation, temporarily halt doubting process</a:t>
            </a:r>
          </a:p>
        </p:txBody>
      </p:sp>
      <p:sp>
        <p:nvSpPr>
          <p:cNvPr id="124934" name="Text Box 6"/>
          <p:cNvSpPr txBox="1">
            <a:spLocks noChangeArrowheads="1"/>
          </p:cNvSpPr>
          <p:nvPr/>
        </p:nvSpPr>
        <p:spPr bwMode="auto">
          <a:xfrm>
            <a:off x="5638800" y="3657600"/>
            <a:ext cx="29829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Seek out individuals to</a:t>
            </a:r>
          </a:p>
          <a:p>
            <a:pPr eaLnBrk="1" hangingPunct="1">
              <a:spcBef>
                <a:spcPct val="0"/>
              </a:spcBef>
              <a:buClrTx/>
              <a:buSzTx/>
              <a:buFontTx/>
              <a:buNone/>
            </a:pPr>
            <a:r>
              <a:rPr lang="en-US" altLang="en-US" sz="2400">
                <a:latin typeface="Times New Roman" pitchFamily="18" charset="0"/>
              </a:rPr>
              <a:t>reinforce doubts</a:t>
            </a:r>
          </a:p>
        </p:txBody>
      </p:sp>
      <p:sp>
        <p:nvSpPr>
          <p:cNvPr id="124935" name="Text Box 7"/>
          <p:cNvSpPr txBox="1">
            <a:spLocks noChangeArrowheads="1"/>
          </p:cNvSpPr>
          <p:nvPr/>
        </p:nvSpPr>
        <p:spPr bwMode="auto">
          <a:xfrm>
            <a:off x="2743200" y="2971800"/>
            <a:ext cx="2070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Cuing behavior</a:t>
            </a:r>
          </a:p>
        </p:txBody>
      </p:sp>
      <p:sp>
        <p:nvSpPr>
          <p:cNvPr id="124936" name="Text Box 8"/>
          <p:cNvSpPr txBox="1">
            <a:spLocks noChangeArrowheads="1"/>
          </p:cNvSpPr>
          <p:nvPr/>
        </p:nvSpPr>
        <p:spPr bwMode="auto">
          <a:xfrm>
            <a:off x="6858000" y="1600200"/>
            <a:ext cx="1944688"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Negative </a:t>
            </a:r>
          </a:p>
          <a:p>
            <a:pPr eaLnBrk="1" hangingPunct="1">
              <a:spcBef>
                <a:spcPct val="0"/>
              </a:spcBef>
              <a:buClrTx/>
              <a:buSzTx/>
              <a:buFontTx/>
              <a:buNone/>
            </a:pPr>
            <a:r>
              <a:rPr lang="en-US" altLang="en-US" sz="2400">
                <a:latin typeface="Times New Roman" pitchFamily="18" charset="0"/>
              </a:rPr>
              <a:t>interpretation </a:t>
            </a:r>
          </a:p>
          <a:p>
            <a:pPr eaLnBrk="1" hangingPunct="1">
              <a:spcBef>
                <a:spcPct val="0"/>
              </a:spcBef>
              <a:buClrTx/>
              <a:buSzTx/>
              <a:buFontTx/>
              <a:buNone/>
            </a:pPr>
            <a:r>
              <a:rPr lang="en-US" altLang="en-US" sz="2400">
                <a:latin typeface="Times New Roman" pitchFamily="18" charset="0"/>
              </a:rPr>
              <a:t>of subsequent </a:t>
            </a:r>
          </a:p>
          <a:p>
            <a:pPr eaLnBrk="1" hangingPunct="1">
              <a:spcBef>
                <a:spcPct val="0"/>
              </a:spcBef>
              <a:buClrTx/>
              <a:buSzTx/>
              <a:buFontTx/>
              <a:buNone/>
            </a:pPr>
            <a:r>
              <a:rPr lang="en-US" altLang="en-US" sz="2400">
                <a:latin typeface="Times New Roman" pitchFamily="18" charset="0"/>
              </a:rPr>
              <a:t>events</a:t>
            </a:r>
          </a:p>
        </p:txBody>
      </p:sp>
      <p:sp>
        <p:nvSpPr>
          <p:cNvPr id="124937" name="Text Box 9"/>
          <p:cNvSpPr txBox="1">
            <a:spLocks noChangeArrowheads="1"/>
          </p:cNvSpPr>
          <p:nvPr/>
        </p:nvSpPr>
        <p:spPr bwMode="auto">
          <a:xfrm>
            <a:off x="4191000" y="1600200"/>
            <a:ext cx="19923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Reinforcement</a:t>
            </a:r>
          </a:p>
          <a:p>
            <a:pPr eaLnBrk="1" hangingPunct="1">
              <a:spcBef>
                <a:spcPct val="0"/>
              </a:spcBef>
              <a:buClrTx/>
              <a:buSzTx/>
              <a:buFontTx/>
              <a:buNone/>
            </a:pPr>
            <a:r>
              <a:rPr lang="en-US" altLang="en-US" sz="2400">
                <a:latin typeface="Times New Roman" pitchFamily="18" charset="0"/>
              </a:rPr>
              <a:t>    of doubts</a:t>
            </a:r>
          </a:p>
        </p:txBody>
      </p:sp>
      <p:sp>
        <p:nvSpPr>
          <p:cNvPr id="124938" name="Text Box 10"/>
          <p:cNvSpPr txBox="1">
            <a:spLocks noChangeArrowheads="1"/>
          </p:cNvSpPr>
          <p:nvPr/>
        </p:nvSpPr>
        <p:spPr bwMode="auto">
          <a:xfrm>
            <a:off x="1219200" y="1600200"/>
            <a:ext cx="23399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Positive reactions</a:t>
            </a:r>
          </a:p>
          <a:p>
            <a:pPr eaLnBrk="1" hangingPunct="1">
              <a:spcBef>
                <a:spcPct val="0"/>
              </a:spcBef>
              <a:buClrTx/>
              <a:buSzTx/>
              <a:buFontTx/>
              <a:buNone/>
            </a:pPr>
            <a:r>
              <a:rPr lang="en-US" altLang="en-US" sz="2400">
                <a:latin typeface="Times New Roman" pitchFamily="18" charset="0"/>
              </a:rPr>
              <a:t>     of others</a:t>
            </a:r>
          </a:p>
        </p:txBody>
      </p:sp>
      <p:sp>
        <p:nvSpPr>
          <p:cNvPr id="124939" name="Text Box 11"/>
          <p:cNvSpPr txBox="1">
            <a:spLocks noChangeArrowheads="1"/>
          </p:cNvSpPr>
          <p:nvPr/>
        </p:nvSpPr>
        <p:spPr bwMode="auto">
          <a:xfrm>
            <a:off x="7086600" y="381000"/>
            <a:ext cx="1714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Seeking role</a:t>
            </a:r>
          </a:p>
          <a:p>
            <a:pPr eaLnBrk="1" hangingPunct="1">
              <a:spcBef>
                <a:spcPct val="0"/>
              </a:spcBef>
              <a:buClrTx/>
              <a:buSzTx/>
              <a:buFontTx/>
              <a:buNone/>
            </a:pPr>
            <a:r>
              <a:rPr lang="en-US" altLang="en-US" sz="2400">
                <a:latin typeface="Times New Roman" pitchFamily="18" charset="0"/>
              </a:rPr>
              <a:t>alternatives</a:t>
            </a:r>
          </a:p>
        </p:txBody>
      </p:sp>
      <p:sp>
        <p:nvSpPr>
          <p:cNvPr id="124940" name="Text Box 12"/>
          <p:cNvSpPr txBox="1">
            <a:spLocks noChangeArrowheads="1"/>
          </p:cNvSpPr>
          <p:nvPr/>
        </p:nvSpPr>
        <p:spPr bwMode="auto">
          <a:xfrm>
            <a:off x="3581400" y="381000"/>
            <a:ext cx="2863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Further reinforcement</a:t>
            </a:r>
          </a:p>
          <a:p>
            <a:pPr eaLnBrk="1" hangingPunct="1">
              <a:spcBef>
                <a:spcPct val="0"/>
              </a:spcBef>
              <a:buClrTx/>
              <a:buSzTx/>
              <a:buFontTx/>
              <a:buNone/>
            </a:pPr>
            <a:r>
              <a:rPr lang="en-US" altLang="en-US" sz="2400">
                <a:latin typeface="Times New Roman" pitchFamily="18" charset="0"/>
              </a:rPr>
              <a:t>          of doubts</a:t>
            </a:r>
          </a:p>
        </p:txBody>
      </p:sp>
      <p:sp>
        <p:nvSpPr>
          <p:cNvPr id="124941" name="Line 13"/>
          <p:cNvSpPr>
            <a:spLocks noChangeShapeType="1"/>
          </p:cNvSpPr>
          <p:nvPr/>
        </p:nvSpPr>
        <p:spPr bwMode="auto">
          <a:xfrm>
            <a:off x="2209800" y="3657600"/>
            <a:ext cx="45720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2" name="Line 14"/>
          <p:cNvSpPr>
            <a:spLocks noChangeShapeType="1"/>
          </p:cNvSpPr>
          <p:nvPr/>
        </p:nvSpPr>
        <p:spPr bwMode="auto">
          <a:xfrm>
            <a:off x="4648200" y="4800600"/>
            <a:ext cx="129540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3" name="Line 15"/>
          <p:cNvSpPr>
            <a:spLocks noChangeShapeType="1"/>
          </p:cNvSpPr>
          <p:nvPr/>
        </p:nvSpPr>
        <p:spPr bwMode="auto">
          <a:xfrm flipV="1">
            <a:off x="4343400" y="4038600"/>
            <a:ext cx="12954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4" name="Line 16"/>
          <p:cNvSpPr>
            <a:spLocks noChangeShapeType="1"/>
          </p:cNvSpPr>
          <p:nvPr/>
        </p:nvSpPr>
        <p:spPr bwMode="auto">
          <a:xfrm flipV="1">
            <a:off x="6477000" y="2743200"/>
            <a:ext cx="381000" cy="914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5" name="Line 17"/>
          <p:cNvSpPr>
            <a:spLocks noChangeShapeType="1"/>
          </p:cNvSpPr>
          <p:nvPr/>
        </p:nvSpPr>
        <p:spPr bwMode="auto">
          <a:xfrm flipV="1">
            <a:off x="7315200" y="1143000"/>
            <a:ext cx="30480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6" name="Line 18"/>
          <p:cNvSpPr>
            <a:spLocks noChangeShapeType="1"/>
          </p:cNvSpPr>
          <p:nvPr/>
        </p:nvSpPr>
        <p:spPr bwMode="auto">
          <a:xfrm flipH="1">
            <a:off x="6477000" y="685800"/>
            <a:ext cx="533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7" name="Line 19"/>
          <p:cNvSpPr>
            <a:spLocks noChangeShapeType="1"/>
          </p:cNvSpPr>
          <p:nvPr/>
        </p:nvSpPr>
        <p:spPr bwMode="auto">
          <a:xfrm>
            <a:off x="3429000" y="3429000"/>
            <a:ext cx="533400" cy="914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8" name="Line 20"/>
          <p:cNvSpPr>
            <a:spLocks noChangeShapeType="1"/>
          </p:cNvSpPr>
          <p:nvPr/>
        </p:nvSpPr>
        <p:spPr bwMode="auto">
          <a:xfrm flipH="1" flipV="1">
            <a:off x="2895600" y="2133600"/>
            <a:ext cx="533400" cy="914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49" name="Line 21"/>
          <p:cNvSpPr>
            <a:spLocks noChangeShapeType="1"/>
          </p:cNvSpPr>
          <p:nvPr/>
        </p:nvSpPr>
        <p:spPr bwMode="auto">
          <a:xfrm>
            <a:off x="3581400" y="18288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950" name="Line 22"/>
          <p:cNvSpPr>
            <a:spLocks noChangeShapeType="1"/>
          </p:cNvSpPr>
          <p:nvPr/>
        </p:nvSpPr>
        <p:spPr bwMode="auto">
          <a:xfrm>
            <a:off x="6172200" y="18288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7923829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p:cTn id="7" dur="1000" fill="hold"/>
                                        <p:tgtEl>
                                          <p:spTgt spid="124930"/>
                                        </p:tgtEl>
                                        <p:attrNameLst>
                                          <p:attrName>ppt_w</p:attrName>
                                        </p:attrNameLst>
                                      </p:cBhvr>
                                      <p:tavLst>
                                        <p:tav tm="0">
                                          <p:val>
                                            <p:fltVal val="0"/>
                                          </p:val>
                                        </p:tav>
                                        <p:tav tm="100000">
                                          <p:val>
                                            <p:strVal val="#ppt_w"/>
                                          </p:val>
                                        </p:tav>
                                      </p:tavLst>
                                    </p:anim>
                                    <p:anim calcmode="lin" valueType="num">
                                      <p:cBhvr>
                                        <p:cTn id="8" dur="1000" fill="hold"/>
                                        <p:tgtEl>
                                          <p:spTgt spid="124930"/>
                                        </p:tgtEl>
                                        <p:attrNameLst>
                                          <p:attrName>ppt_h</p:attrName>
                                        </p:attrNameLst>
                                      </p:cBhvr>
                                      <p:tavLst>
                                        <p:tav tm="0">
                                          <p:val>
                                            <p:fltVal val="0"/>
                                          </p:val>
                                        </p:tav>
                                        <p:tav tm="100000">
                                          <p:val>
                                            <p:strVal val="#ppt_h"/>
                                          </p:val>
                                        </p:tav>
                                      </p:tavLst>
                                    </p:anim>
                                    <p:anim calcmode="lin" valueType="num">
                                      <p:cBhvr>
                                        <p:cTn id="9" dur="1000" fill="hold"/>
                                        <p:tgtEl>
                                          <p:spTgt spid="12493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493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24931"/>
                                        </p:tgtEl>
                                        <p:attrNameLst>
                                          <p:attrName>style.visibility</p:attrName>
                                        </p:attrNameLst>
                                      </p:cBhvr>
                                      <p:to>
                                        <p:strVal val="visible"/>
                                      </p:to>
                                    </p:set>
                                    <p:anim calcmode="lin" valueType="num">
                                      <p:cBhvr additive="base">
                                        <p:cTn id="15" dur="500" fill="hold"/>
                                        <p:tgtEl>
                                          <p:spTgt spid="124931"/>
                                        </p:tgtEl>
                                        <p:attrNameLst>
                                          <p:attrName>ppt_x</p:attrName>
                                        </p:attrNameLst>
                                      </p:cBhvr>
                                      <p:tavLst>
                                        <p:tav tm="0">
                                          <p:val>
                                            <p:strVal val="0-#ppt_w/2"/>
                                          </p:val>
                                        </p:tav>
                                        <p:tav tm="100000">
                                          <p:val>
                                            <p:strVal val="#ppt_x"/>
                                          </p:val>
                                        </p:tav>
                                      </p:tavLst>
                                    </p:anim>
                                    <p:anim calcmode="lin" valueType="num">
                                      <p:cBhvr additive="base">
                                        <p:cTn id="16" dur="500" fill="hold"/>
                                        <p:tgtEl>
                                          <p:spTgt spid="124931"/>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24941"/>
                                        </p:tgtEl>
                                        <p:attrNameLst>
                                          <p:attrName>style.visibility</p:attrName>
                                        </p:attrNameLst>
                                      </p:cBhvr>
                                      <p:to>
                                        <p:strVal val="visible"/>
                                      </p:to>
                                    </p:set>
                                    <p:anim calcmode="lin" valueType="num">
                                      <p:cBhvr additive="base">
                                        <p:cTn id="21" dur="500" fill="hold"/>
                                        <p:tgtEl>
                                          <p:spTgt spid="124941"/>
                                        </p:tgtEl>
                                        <p:attrNameLst>
                                          <p:attrName>ppt_x</p:attrName>
                                        </p:attrNameLst>
                                      </p:cBhvr>
                                      <p:tavLst>
                                        <p:tav tm="0">
                                          <p:val>
                                            <p:strVal val="0-#ppt_w/2"/>
                                          </p:val>
                                        </p:tav>
                                        <p:tav tm="100000">
                                          <p:val>
                                            <p:strVal val="#ppt_x"/>
                                          </p:val>
                                        </p:tav>
                                      </p:tavLst>
                                    </p:anim>
                                    <p:anim calcmode="lin" valueType="num">
                                      <p:cBhvr additive="base">
                                        <p:cTn id="22" dur="500" fill="hold"/>
                                        <p:tgtEl>
                                          <p:spTgt spid="124941"/>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24932"/>
                                        </p:tgtEl>
                                        <p:attrNameLst>
                                          <p:attrName>style.visibility</p:attrName>
                                        </p:attrNameLst>
                                      </p:cBhvr>
                                      <p:to>
                                        <p:strVal val="visible"/>
                                      </p:to>
                                    </p:set>
                                    <p:anim calcmode="lin" valueType="num">
                                      <p:cBhvr additive="base">
                                        <p:cTn id="27" dur="500" fill="hold"/>
                                        <p:tgtEl>
                                          <p:spTgt spid="124932"/>
                                        </p:tgtEl>
                                        <p:attrNameLst>
                                          <p:attrName>ppt_x</p:attrName>
                                        </p:attrNameLst>
                                      </p:cBhvr>
                                      <p:tavLst>
                                        <p:tav tm="0">
                                          <p:val>
                                            <p:strVal val="0-#ppt_w/2"/>
                                          </p:val>
                                        </p:tav>
                                        <p:tav tm="100000">
                                          <p:val>
                                            <p:strVal val="#ppt_x"/>
                                          </p:val>
                                        </p:tav>
                                      </p:tavLst>
                                    </p:anim>
                                    <p:anim calcmode="lin" valueType="num">
                                      <p:cBhvr additive="base">
                                        <p:cTn id="28" dur="500" fill="hold"/>
                                        <p:tgtEl>
                                          <p:spTgt spid="124932"/>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24942"/>
                                        </p:tgtEl>
                                        <p:attrNameLst>
                                          <p:attrName>style.visibility</p:attrName>
                                        </p:attrNameLst>
                                      </p:cBhvr>
                                      <p:to>
                                        <p:strVal val="visible"/>
                                      </p:to>
                                    </p:set>
                                    <p:anim calcmode="lin" valueType="num">
                                      <p:cBhvr additive="base">
                                        <p:cTn id="33" dur="500" fill="hold"/>
                                        <p:tgtEl>
                                          <p:spTgt spid="124942"/>
                                        </p:tgtEl>
                                        <p:attrNameLst>
                                          <p:attrName>ppt_x</p:attrName>
                                        </p:attrNameLst>
                                      </p:cBhvr>
                                      <p:tavLst>
                                        <p:tav tm="0">
                                          <p:val>
                                            <p:strVal val="0-#ppt_w/2"/>
                                          </p:val>
                                        </p:tav>
                                        <p:tav tm="100000">
                                          <p:val>
                                            <p:strVal val="#ppt_x"/>
                                          </p:val>
                                        </p:tav>
                                      </p:tavLst>
                                    </p:anim>
                                    <p:anim calcmode="lin" valueType="num">
                                      <p:cBhvr additive="base">
                                        <p:cTn id="34" dur="500" fill="hold"/>
                                        <p:tgtEl>
                                          <p:spTgt spid="124942"/>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4933"/>
                                        </p:tgtEl>
                                        <p:attrNameLst>
                                          <p:attrName>style.visibility</p:attrName>
                                        </p:attrNameLst>
                                      </p:cBhvr>
                                      <p:to>
                                        <p:strVal val="visible"/>
                                      </p:to>
                                    </p:set>
                                    <p:anim calcmode="lin" valueType="num">
                                      <p:cBhvr additive="base">
                                        <p:cTn id="39" dur="500" fill="hold"/>
                                        <p:tgtEl>
                                          <p:spTgt spid="124933"/>
                                        </p:tgtEl>
                                        <p:attrNameLst>
                                          <p:attrName>ppt_x</p:attrName>
                                        </p:attrNameLst>
                                      </p:cBhvr>
                                      <p:tavLst>
                                        <p:tav tm="0">
                                          <p:val>
                                            <p:strVal val="0-#ppt_w/2"/>
                                          </p:val>
                                        </p:tav>
                                        <p:tav tm="100000">
                                          <p:val>
                                            <p:strVal val="#ppt_x"/>
                                          </p:val>
                                        </p:tav>
                                      </p:tavLst>
                                    </p:anim>
                                    <p:anim calcmode="lin" valueType="num">
                                      <p:cBhvr additive="base">
                                        <p:cTn id="40" dur="500" fill="hold"/>
                                        <p:tgtEl>
                                          <p:spTgt spid="124933"/>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4943"/>
                                        </p:tgtEl>
                                        <p:attrNameLst>
                                          <p:attrName>style.visibility</p:attrName>
                                        </p:attrNameLst>
                                      </p:cBhvr>
                                      <p:to>
                                        <p:strVal val="visible"/>
                                      </p:to>
                                    </p:set>
                                    <p:anim calcmode="lin" valueType="num">
                                      <p:cBhvr additive="base">
                                        <p:cTn id="45" dur="500" fill="hold"/>
                                        <p:tgtEl>
                                          <p:spTgt spid="124943"/>
                                        </p:tgtEl>
                                        <p:attrNameLst>
                                          <p:attrName>ppt_x</p:attrName>
                                        </p:attrNameLst>
                                      </p:cBhvr>
                                      <p:tavLst>
                                        <p:tav tm="0">
                                          <p:val>
                                            <p:strVal val="0-#ppt_w/2"/>
                                          </p:val>
                                        </p:tav>
                                        <p:tav tm="100000">
                                          <p:val>
                                            <p:strVal val="#ppt_x"/>
                                          </p:val>
                                        </p:tav>
                                      </p:tavLst>
                                    </p:anim>
                                    <p:anim calcmode="lin" valueType="num">
                                      <p:cBhvr additive="base">
                                        <p:cTn id="46" dur="500" fill="hold"/>
                                        <p:tgtEl>
                                          <p:spTgt spid="124943"/>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4934"/>
                                        </p:tgtEl>
                                        <p:attrNameLst>
                                          <p:attrName>style.visibility</p:attrName>
                                        </p:attrNameLst>
                                      </p:cBhvr>
                                      <p:to>
                                        <p:strVal val="visible"/>
                                      </p:to>
                                    </p:set>
                                    <p:anim calcmode="lin" valueType="num">
                                      <p:cBhvr additive="base">
                                        <p:cTn id="51" dur="500" fill="hold"/>
                                        <p:tgtEl>
                                          <p:spTgt spid="124934"/>
                                        </p:tgtEl>
                                        <p:attrNameLst>
                                          <p:attrName>ppt_x</p:attrName>
                                        </p:attrNameLst>
                                      </p:cBhvr>
                                      <p:tavLst>
                                        <p:tav tm="0">
                                          <p:val>
                                            <p:strVal val="0-#ppt_w/2"/>
                                          </p:val>
                                        </p:tav>
                                        <p:tav tm="100000">
                                          <p:val>
                                            <p:strVal val="#ppt_x"/>
                                          </p:val>
                                        </p:tav>
                                      </p:tavLst>
                                    </p:anim>
                                    <p:anim calcmode="lin" valueType="num">
                                      <p:cBhvr additive="base">
                                        <p:cTn id="52" dur="500" fill="hold"/>
                                        <p:tgtEl>
                                          <p:spTgt spid="124934"/>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24944"/>
                                        </p:tgtEl>
                                        <p:attrNameLst>
                                          <p:attrName>style.visibility</p:attrName>
                                        </p:attrNameLst>
                                      </p:cBhvr>
                                      <p:to>
                                        <p:strVal val="visible"/>
                                      </p:to>
                                    </p:set>
                                    <p:anim calcmode="lin" valueType="num">
                                      <p:cBhvr additive="base">
                                        <p:cTn id="57" dur="500" fill="hold"/>
                                        <p:tgtEl>
                                          <p:spTgt spid="124944"/>
                                        </p:tgtEl>
                                        <p:attrNameLst>
                                          <p:attrName>ppt_x</p:attrName>
                                        </p:attrNameLst>
                                      </p:cBhvr>
                                      <p:tavLst>
                                        <p:tav tm="0">
                                          <p:val>
                                            <p:strVal val="0-#ppt_w/2"/>
                                          </p:val>
                                        </p:tav>
                                        <p:tav tm="100000">
                                          <p:val>
                                            <p:strVal val="#ppt_x"/>
                                          </p:val>
                                        </p:tav>
                                      </p:tavLst>
                                    </p:anim>
                                    <p:anim calcmode="lin" valueType="num">
                                      <p:cBhvr additive="base">
                                        <p:cTn id="58" dur="500" fill="hold"/>
                                        <p:tgtEl>
                                          <p:spTgt spid="124944"/>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24936"/>
                                        </p:tgtEl>
                                        <p:attrNameLst>
                                          <p:attrName>style.visibility</p:attrName>
                                        </p:attrNameLst>
                                      </p:cBhvr>
                                      <p:to>
                                        <p:strVal val="visible"/>
                                      </p:to>
                                    </p:set>
                                    <p:anim calcmode="lin" valueType="num">
                                      <p:cBhvr additive="base">
                                        <p:cTn id="63" dur="500" fill="hold"/>
                                        <p:tgtEl>
                                          <p:spTgt spid="124936"/>
                                        </p:tgtEl>
                                        <p:attrNameLst>
                                          <p:attrName>ppt_x</p:attrName>
                                        </p:attrNameLst>
                                      </p:cBhvr>
                                      <p:tavLst>
                                        <p:tav tm="0">
                                          <p:val>
                                            <p:strVal val="0-#ppt_w/2"/>
                                          </p:val>
                                        </p:tav>
                                        <p:tav tm="100000">
                                          <p:val>
                                            <p:strVal val="#ppt_x"/>
                                          </p:val>
                                        </p:tav>
                                      </p:tavLst>
                                    </p:anim>
                                    <p:anim calcmode="lin" valueType="num">
                                      <p:cBhvr additive="base">
                                        <p:cTn id="64" dur="500" fill="hold"/>
                                        <p:tgtEl>
                                          <p:spTgt spid="124936"/>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24945"/>
                                        </p:tgtEl>
                                        <p:attrNameLst>
                                          <p:attrName>style.visibility</p:attrName>
                                        </p:attrNameLst>
                                      </p:cBhvr>
                                      <p:to>
                                        <p:strVal val="visible"/>
                                      </p:to>
                                    </p:set>
                                    <p:anim calcmode="lin" valueType="num">
                                      <p:cBhvr additive="base">
                                        <p:cTn id="69" dur="500" fill="hold"/>
                                        <p:tgtEl>
                                          <p:spTgt spid="124945"/>
                                        </p:tgtEl>
                                        <p:attrNameLst>
                                          <p:attrName>ppt_x</p:attrName>
                                        </p:attrNameLst>
                                      </p:cBhvr>
                                      <p:tavLst>
                                        <p:tav tm="0">
                                          <p:val>
                                            <p:strVal val="0-#ppt_w/2"/>
                                          </p:val>
                                        </p:tav>
                                        <p:tav tm="100000">
                                          <p:val>
                                            <p:strVal val="#ppt_x"/>
                                          </p:val>
                                        </p:tav>
                                      </p:tavLst>
                                    </p:anim>
                                    <p:anim calcmode="lin" valueType="num">
                                      <p:cBhvr additive="base">
                                        <p:cTn id="70" dur="500" fill="hold"/>
                                        <p:tgtEl>
                                          <p:spTgt spid="124945"/>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24939"/>
                                        </p:tgtEl>
                                        <p:attrNameLst>
                                          <p:attrName>style.visibility</p:attrName>
                                        </p:attrNameLst>
                                      </p:cBhvr>
                                      <p:to>
                                        <p:strVal val="visible"/>
                                      </p:to>
                                    </p:set>
                                    <p:anim calcmode="lin" valueType="num">
                                      <p:cBhvr additive="base">
                                        <p:cTn id="75" dur="500" fill="hold"/>
                                        <p:tgtEl>
                                          <p:spTgt spid="124939"/>
                                        </p:tgtEl>
                                        <p:attrNameLst>
                                          <p:attrName>ppt_x</p:attrName>
                                        </p:attrNameLst>
                                      </p:cBhvr>
                                      <p:tavLst>
                                        <p:tav tm="0">
                                          <p:val>
                                            <p:strVal val="0-#ppt_w/2"/>
                                          </p:val>
                                        </p:tav>
                                        <p:tav tm="100000">
                                          <p:val>
                                            <p:strVal val="#ppt_x"/>
                                          </p:val>
                                        </p:tav>
                                      </p:tavLst>
                                    </p:anim>
                                    <p:anim calcmode="lin" valueType="num">
                                      <p:cBhvr additive="base">
                                        <p:cTn id="76" dur="500" fill="hold"/>
                                        <p:tgtEl>
                                          <p:spTgt spid="124939"/>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124946"/>
                                        </p:tgtEl>
                                        <p:attrNameLst>
                                          <p:attrName>style.visibility</p:attrName>
                                        </p:attrNameLst>
                                      </p:cBhvr>
                                      <p:to>
                                        <p:strVal val="visible"/>
                                      </p:to>
                                    </p:set>
                                    <p:anim calcmode="lin" valueType="num">
                                      <p:cBhvr additive="base">
                                        <p:cTn id="81" dur="500" fill="hold"/>
                                        <p:tgtEl>
                                          <p:spTgt spid="124946"/>
                                        </p:tgtEl>
                                        <p:attrNameLst>
                                          <p:attrName>ppt_x</p:attrName>
                                        </p:attrNameLst>
                                      </p:cBhvr>
                                      <p:tavLst>
                                        <p:tav tm="0">
                                          <p:val>
                                            <p:strVal val="0-#ppt_w/2"/>
                                          </p:val>
                                        </p:tav>
                                        <p:tav tm="100000">
                                          <p:val>
                                            <p:strVal val="#ppt_x"/>
                                          </p:val>
                                        </p:tav>
                                      </p:tavLst>
                                    </p:anim>
                                    <p:anim calcmode="lin" valueType="num">
                                      <p:cBhvr additive="base">
                                        <p:cTn id="82" dur="500" fill="hold"/>
                                        <p:tgtEl>
                                          <p:spTgt spid="124946"/>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24940"/>
                                        </p:tgtEl>
                                        <p:attrNameLst>
                                          <p:attrName>style.visibility</p:attrName>
                                        </p:attrNameLst>
                                      </p:cBhvr>
                                      <p:to>
                                        <p:strVal val="visible"/>
                                      </p:to>
                                    </p:set>
                                    <p:anim calcmode="lin" valueType="num">
                                      <p:cBhvr additive="base">
                                        <p:cTn id="87" dur="500" fill="hold"/>
                                        <p:tgtEl>
                                          <p:spTgt spid="124940"/>
                                        </p:tgtEl>
                                        <p:attrNameLst>
                                          <p:attrName>ppt_x</p:attrName>
                                        </p:attrNameLst>
                                      </p:cBhvr>
                                      <p:tavLst>
                                        <p:tav tm="0">
                                          <p:val>
                                            <p:strVal val="0-#ppt_w/2"/>
                                          </p:val>
                                        </p:tav>
                                        <p:tav tm="100000">
                                          <p:val>
                                            <p:strVal val="#ppt_x"/>
                                          </p:val>
                                        </p:tav>
                                      </p:tavLst>
                                    </p:anim>
                                    <p:anim calcmode="lin" valueType="num">
                                      <p:cBhvr additive="base">
                                        <p:cTn id="88" dur="500" fill="hold"/>
                                        <p:tgtEl>
                                          <p:spTgt spid="124940"/>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124935"/>
                                        </p:tgtEl>
                                        <p:attrNameLst>
                                          <p:attrName>style.visibility</p:attrName>
                                        </p:attrNameLst>
                                      </p:cBhvr>
                                      <p:to>
                                        <p:strVal val="visible"/>
                                      </p:to>
                                    </p:set>
                                    <p:anim calcmode="lin" valueType="num">
                                      <p:cBhvr additive="base">
                                        <p:cTn id="93" dur="500" fill="hold"/>
                                        <p:tgtEl>
                                          <p:spTgt spid="124935"/>
                                        </p:tgtEl>
                                        <p:attrNameLst>
                                          <p:attrName>ppt_x</p:attrName>
                                        </p:attrNameLst>
                                      </p:cBhvr>
                                      <p:tavLst>
                                        <p:tav tm="0">
                                          <p:val>
                                            <p:strVal val="0-#ppt_w/2"/>
                                          </p:val>
                                        </p:tav>
                                        <p:tav tm="100000">
                                          <p:val>
                                            <p:strVal val="#ppt_x"/>
                                          </p:val>
                                        </p:tav>
                                      </p:tavLst>
                                    </p:anim>
                                    <p:anim calcmode="lin" valueType="num">
                                      <p:cBhvr additive="base">
                                        <p:cTn id="94" dur="500" fill="hold"/>
                                        <p:tgtEl>
                                          <p:spTgt spid="124935"/>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8" fill="hold" grpId="0" nodeType="clickEffect">
                                  <p:stCondLst>
                                    <p:cond delay="0"/>
                                  </p:stCondLst>
                                  <p:childTnLst>
                                    <p:set>
                                      <p:cBhvr>
                                        <p:cTn id="98" dur="1" fill="hold">
                                          <p:stCondLst>
                                            <p:cond delay="0"/>
                                          </p:stCondLst>
                                        </p:cTn>
                                        <p:tgtEl>
                                          <p:spTgt spid="124947"/>
                                        </p:tgtEl>
                                        <p:attrNameLst>
                                          <p:attrName>style.visibility</p:attrName>
                                        </p:attrNameLst>
                                      </p:cBhvr>
                                      <p:to>
                                        <p:strVal val="visible"/>
                                      </p:to>
                                    </p:set>
                                    <p:anim calcmode="lin" valueType="num">
                                      <p:cBhvr additive="base">
                                        <p:cTn id="99" dur="500" fill="hold"/>
                                        <p:tgtEl>
                                          <p:spTgt spid="124947"/>
                                        </p:tgtEl>
                                        <p:attrNameLst>
                                          <p:attrName>ppt_x</p:attrName>
                                        </p:attrNameLst>
                                      </p:cBhvr>
                                      <p:tavLst>
                                        <p:tav tm="0">
                                          <p:val>
                                            <p:strVal val="0-#ppt_w/2"/>
                                          </p:val>
                                        </p:tav>
                                        <p:tav tm="100000">
                                          <p:val>
                                            <p:strVal val="#ppt_x"/>
                                          </p:val>
                                        </p:tav>
                                      </p:tavLst>
                                    </p:anim>
                                    <p:anim calcmode="lin" valueType="num">
                                      <p:cBhvr additive="base">
                                        <p:cTn id="100" dur="500" fill="hold"/>
                                        <p:tgtEl>
                                          <p:spTgt spid="124947"/>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124948"/>
                                        </p:tgtEl>
                                        <p:attrNameLst>
                                          <p:attrName>style.visibility</p:attrName>
                                        </p:attrNameLst>
                                      </p:cBhvr>
                                      <p:to>
                                        <p:strVal val="visible"/>
                                      </p:to>
                                    </p:set>
                                    <p:anim calcmode="lin" valueType="num">
                                      <p:cBhvr additive="base">
                                        <p:cTn id="105" dur="500" fill="hold"/>
                                        <p:tgtEl>
                                          <p:spTgt spid="124948"/>
                                        </p:tgtEl>
                                        <p:attrNameLst>
                                          <p:attrName>ppt_x</p:attrName>
                                        </p:attrNameLst>
                                      </p:cBhvr>
                                      <p:tavLst>
                                        <p:tav tm="0">
                                          <p:val>
                                            <p:strVal val="0-#ppt_w/2"/>
                                          </p:val>
                                        </p:tav>
                                        <p:tav tm="100000">
                                          <p:val>
                                            <p:strVal val="#ppt_x"/>
                                          </p:val>
                                        </p:tav>
                                      </p:tavLst>
                                    </p:anim>
                                    <p:anim calcmode="lin" valueType="num">
                                      <p:cBhvr additive="base">
                                        <p:cTn id="106" dur="500" fill="hold"/>
                                        <p:tgtEl>
                                          <p:spTgt spid="124948"/>
                                        </p:tgtEl>
                                        <p:attrNameLst>
                                          <p:attrName>ppt_y</p:attrName>
                                        </p:attrNameLst>
                                      </p:cBhvr>
                                      <p:tavLst>
                                        <p:tav tm="0">
                                          <p:val>
                                            <p:strVal val="#ppt_y"/>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8" fill="hold" grpId="0" nodeType="clickEffect">
                                  <p:stCondLst>
                                    <p:cond delay="0"/>
                                  </p:stCondLst>
                                  <p:childTnLst>
                                    <p:set>
                                      <p:cBhvr>
                                        <p:cTn id="110" dur="1" fill="hold">
                                          <p:stCondLst>
                                            <p:cond delay="0"/>
                                          </p:stCondLst>
                                        </p:cTn>
                                        <p:tgtEl>
                                          <p:spTgt spid="124938"/>
                                        </p:tgtEl>
                                        <p:attrNameLst>
                                          <p:attrName>style.visibility</p:attrName>
                                        </p:attrNameLst>
                                      </p:cBhvr>
                                      <p:to>
                                        <p:strVal val="visible"/>
                                      </p:to>
                                    </p:set>
                                    <p:anim calcmode="lin" valueType="num">
                                      <p:cBhvr additive="base">
                                        <p:cTn id="111" dur="500" fill="hold"/>
                                        <p:tgtEl>
                                          <p:spTgt spid="124938"/>
                                        </p:tgtEl>
                                        <p:attrNameLst>
                                          <p:attrName>ppt_x</p:attrName>
                                        </p:attrNameLst>
                                      </p:cBhvr>
                                      <p:tavLst>
                                        <p:tav tm="0">
                                          <p:val>
                                            <p:strVal val="0-#ppt_w/2"/>
                                          </p:val>
                                        </p:tav>
                                        <p:tav tm="100000">
                                          <p:val>
                                            <p:strVal val="#ppt_x"/>
                                          </p:val>
                                        </p:tav>
                                      </p:tavLst>
                                    </p:anim>
                                    <p:anim calcmode="lin" valueType="num">
                                      <p:cBhvr additive="base">
                                        <p:cTn id="112" dur="500" fill="hold"/>
                                        <p:tgtEl>
                                          <p:spTgt spid="124938"/>
                                        </p:tgtEl>
                                        <p:attrNameLst>
                                          <p:attrName>ppt_y</p:attrName>
                                        </p:attrNameLst>
                                      </p:cBhvr>
                                      <p:tavLst>
                                        <p:tav tm="0">
                                          <p:val>
                                            <p:strVal val="#ppt_y"/>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24949"/>
                                        </p:tgtEl>
                                        <p:attrNameLst>
                                          <p:attrName>style.visibility</p:attrName>
                                        </p:attrNameLst>
                                      </p:cBhvr>
                                      <p:to>
                                        <p:strVal val="visible"/>
                                      </p:to>
                                    </p:set>
                                    <p:anim calcmode="lin" valueType="num">
                                      <p:cBhvr additive="base">
                                        <p:cTn id="117" dur="500" fill="hold"/>
                                        <p:tgtEl>
                                          <p:spTgt spid="124949"/>
                                        </p:tgtEl>
                                        <p:attrNameLst>
                                          <p:attrName>ppt_x</p:attrName>
                                        </p:attrNameLst>
                                      </p:cBhvr>
                                      <p:tavLst>
                                        <p:tav tm="0">
                                          <p:val>
                                            <p:strVal val="0-#ppt_w/2"/>
                                          </p:val>
                                        </p:tav>
                                        <p:tav tm="100000">
                                          <p:val>
                                            <p:strVal val="#ppt_x"/>
                                          </p:val>
                                        </p:tav>
                                      </p:tavLst>
                                    </p:anim>
                                    <p:anim calcmode="lin" valueType="num">
                                      <p:cBhvr additive="base">
                                        <p:cTn id="118" dur="500" fill="hold"/>
                                        <p:tgtEl>
                                          <p:spTgt spid="124949"/>
                                        </p:tgtEl>
                                        <p:attrNameLst>
                                          <p:attrName>ppt_y</p:attrName>
                                        </p:attrNameLst>
                                      </p:cBhvr>
                                      <p:tavLst>
                                        <p:tav tm="0">
                                          <p:val>
                                            <p:strVal val="#ppt_y"/>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124937"/>
                                        </p:tgtEl>
                                        <p:attrNameLst>
                                          <p:attrName>style.visibility</p:attrName>
                                        </p:attrNameLst>
                                      </p:cBhvr>
                                      <p:to>
                                        <p:strVal val="visible"/>
                                      </p:to>
                                    </p:set>
                                    <p:anim calcmode="lin" valueType="num">
                                      <p:cBhvr additive="base">
                                        <p:cTn id="123" dur="500" fill="hold"/>
                                        <p:tgtEl>
                                          <p:spTgt spid="124937"/>
                                        </p:tgtEl>
                                        <p:attrNameLst>
                                          <p:attrName>ppt_x</p:attrName>
                                        </p:attrNameLst>
                                      </p:cBhvr>
                                      <p:tavLst>
                                        <p:tav tm="0">
                                          <p:val>
                                            <p:strVal val="0-#ppt_w/2"/>
                                          </p:val>
                                        </p:tav>
                                        <p:tav tm="100000">
                                          <p:val>
                                            <p:strVal val="#ppt_x"/>
                                          </p:val>
                                        </p:tav>
                                      </p:tavLst>
                                    </p:anim>
                                    <p:anim calcmode="lin" valueType="num">
                                      <p:cBhvr additive="base">
                                        <p:cTn id="124" dur="500" fill="hold"/>
                                        <p:tgtEl>
                                          <p:spTgt spid="124937"/>
                                        </p:tgtEl>
                                        <p:attrNameLst>
                                          <p:attrName>ppt_y</p:attrName>
                                        </p:attrNameLst>
                                      </p:cBhvr>
                                      <p:tavLst>
                                        <p:tav tm="0">
                                          <p:val>
                                            <p:strVal val="#ppt_y"/>
                                          </p:val>
                                        </p:tav>
                                        <p:tav tm="100000">
                                          <p:val>
                                            <p:strVal val="#ppt_y"/>
                                          </p:val>
                                        </p:tav>
                                      </p:tavLst>
                                    </p:anim>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 presetClass="entr" presetSubtype="8" fill="hold" grpId="0" nodeType="clickEffect">
                                  <p:stCondLst>
                                    <p:cond delay="0"/>
                                  </p:stCondLst>
                                  <p:childTnLst>
                                    <p:set>
                                      <p:cBhvr>
                                        <p:cTn id="128" dur="1" fill="hold">
                                          <p:stCondLst>
                                            <p:cond delay="0"/>
                                          </p:stCondLst>
                                        </p:cTn>
                                        <p:tgtEl>
                                          <p:spTgt spid="124950"/>
                                        </p:tgtEl>
                                        <p:attrNameLst>
                                          <p:attrName>style.visibility</p:attrName>
                                        </p:attrNameLst>
                                      </p:cBhvr>
                                      <p:to>
                                        <p:strVal val="visible"/>
                                      </p:to>
                                    </p:set>
                                    <p:anim calcmode="lin" valueType="num">
                                      <p:cBhvr additive="base">
                                        <p:cTn id="129" dur="500" fill="hold"/>
                                        <p:tgtEl>
                                          <p:spTgt spid="124950"/>
                                        </p:tgtEl>
                                        <p:attrNameLst>
                                          <p:attrName>ppt_x</p:attrName>
                                        </p:attrNameLst>
                                      </p:cBhvr>
                                      <p:tavLst>
                                        <p:tav tm="0">
                                          <p:val>
                                            <p:strVal val="0-#ppt_w/2"/>
                                          </p:val>
                                        </p:tav>
                                        <p:tav tm="100000">
                                          <p:val>
                                            <p:strVal val="#ppt_x"/>
                                          </p:val>
                                        </p:tav>
                                      </p:tavLst>
                                    </p:anim>
                                    <p:anim calcmode="lin" valueType="num">
                                      <p:cBhvr additive="base">
                                        <p:cTn id="130" dur="500" fill="hold"/>
                                        <p:tgtEl>
                                          <p:spTgt spid="1249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31" grpId="0" autoUpdateAnimBg="0"/>
      <p:bldP spid="124932" grpId="0" autoUpdateAnimBg="0"/>
      <p:bldP spid="124933" grpId="0" autoUpdateAnimBg="0"/>
      <p:bldP spid="124934" grpId="0" autoUpdateAnimBg="0"/>
      <p:bldP spid="124935" grpId="0" autoUpdateAnimBg="0"/>
      <p:bldP spid="124936" grpId="0" autoUpdateAnimBg="0"/>
      <p:bldP spid="124937" grpId="0" autoUpdateAnimBg="0"/>
      <p:bldP spid="124938" grpId="0" autoUpdateAnimBg="0"/>
      <p:bldP spid="124939" grpId="0" autoUpdateAnimBg="0"/>
      <p:bldP spid="124940" grpId="0" autoUpdateAnimBg="0"/>
      <p:bldP spid="124941" grpId="0" animBg="1"/>
      <p:bldP spid="124942" grpId="0" animBg="1"/>
      <p:bldP spid="124943" grpId="0" animBg="1"/>
      <p:bldP spid="124944" grpId="0" animBg="1"/>
      <p:bldP spid="124945" grpId="0" animBg="1"/>
      <p:bldP spid="124946" grpId="0" animBg="1"/>
      <p:bldP spid="124947" grpId="0" animBg="1"/>
      <p:bldP spid="124948" grpId="0" animBg="1"/>
      <p:bldP spid="124949" grpId="0" animBg="1"/>
      <p:bldP spid="1249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ChangeArrowheads="1"/>
          </p:cNvSpPr>
          <p:nvPr/>
        </p:nvSpPr>
        <p:spPr bwMode="auto">
          <a:xfrm>
            <a:off x="304800" y="228600"/>
            <a:ext cx="2438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kumimoji="1" lang="en-US" altLang="en-US" sz="3200">
                <a:solidFill>
                  <a:schemeClr val="tx2"/>
                </a:solidFill>
                <a:latin typeface="Impact" pitchFamily="34" charset="0"/>
              </a:rPr>
              <a:t>Seeking Alternatives</a:t>
            </a:r>
          </a:p>
        </p:txBody>
      </p:sp>
      <p:sp>
        <p:nvSpPr>
          <p:cNvPr id="125956" name="Text Box 4"/>
          <p:cNvSpPr txBox="1">
            <a:spLocks noChangeArrowheads="1"/>
          </p:cNvSpPr>
          <p:nvPr/>
        </p:nvSpPr>
        <p:spPr bwMode="auto">
          <a:xfrm>
            <a:off x="228600" y="4724400"/>
            <a:ext cx="160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Conscious</a:t>
            </a:r>
          </a:p>
          <a:p>
            <a:pPr eaLnBrk="1" hangingPunct="1">
              <a:spcBef>
                <a:spcPct val="0"/>
              </a:spcBef>
              <a:buClrTx/>
              <a:buSzTx/>
              <a:buFontTx/>
              <a:buNone/>
            </a:pPr>
            <a:r>
              <a:rPr lang="en-US" altLang="en-US" sz="2400">
                <a:latin typeface="Times New Roman" pitchFamily="18" charset="0"/>
              </a:rPr>
              <a:t>  cuing</a:t>
            </a:r>
          </a:p>
        </p:txBody>
      </p:sp>
      <p:sp>
        <p:nvSpPr>
          <p:cNvPr id="125957" name="Text Box 5"/>
          <p:cNvSpPr txBox="1">
            <a:spLocks noChangeArrowheads="1"/>
          </p:cNvSpPr>
          <p:nvPr/>
        </p:nvSpPr>
        <p:spPr bwMode="auto">
          <a:xfrm>
            <a:off x="1981200" y="5486400"/>
            <a:ext cx="2144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Negative social </a:t>
            </a:r>
          </a:p>
          <a:p>
            <a:pPr eaLnBrk="1" hangingPunct="1">
              <a:spcBef>
                <a:spcPct val="0"/>
              </a:spcBef>
              <a:buClrTx/>
              <a:buSzTx/>
              <a:buFontTx/>
              <a:buNone/>
            </a:pPr>
            <a:r>
              <a:rPr lang="en-US" altLang="en-US" sz="2400">
                <a:latin typeface="Times New Roman" pitchFamily="18" charset="0"/>
              </a:rPr>
              <a:t>     support</a:t>
            </a:r>
          </a:p>
        </p:txBody>
      </p:sp>
      <p:sp>
        <p:nvSpPr>
          <p:cNvPr id="125958" name="Text Box 6"/>
          <p:cNvSpPr txBox="1">
            <a:spLocks noChangeArrowheads="1"/>
          </p:cNvSpPr>
          <p:nvPr/>
        </p:nvSpPr>
        <p:spPr bwMode="auto">
          <a:xfrm>
            <a:off x="4495800" y="5791200"/>
            <a:ext cx="18843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Interrupt or</a:t>
            </a:r>
          </a:p>
          <a:p>
            <a:pPr eaLnBrk="1" hangingPunct="1">
              <a:spcBef>
                <a:spcPct val="0"/>
              </a:spcBef>
              <a:buClrTx/>
              <a:buSzTx/>
              <a:buFontTx/>
              <a:buNone/>
            </a:pPr>
            <a:r>
              <a:rPr lang="en-US" altLang="en-US" sz="2400">
                <a:latin typeface="Times New Roman" pitchFamily="18" charset="0"/>
              </a:rPr>
              <a:t>retard process</a:t>
            </a:r>
          </a:p>
        </p:txBody>
      </p:sp>
      <p:sp>
        <p:nvSpPr>
          <p:cNvPr id="125959" name="Text Box 7"/>
          <p:cNvSpPr txBox="1">
            <a:spLocks noChangeArrowheads="1"/>
          </p:cNvSpPr>
          <p:nvPr/>
        </p:nvSpPr>
        <p:spPr bwMode="auto">
          <a:xfrm>
            <a:off x="1600200" y="3505200"/>
            <a:ext cx="12350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Positive</a:t>
            </a:r>
          </a:p>
          <a:p>
            <a:pPr eaLnBrk="1" hangingPunct="1">
              <a:spcBef>
                <a:spcPct val="0"/>
              </a:spcBef>
              <a:buClrTx/>
              <a:buSzTx/>
              <a:buFontTx/>
              <a:buNone/>
            </a:pPr>
            <a:r>
              <a:rPr lang="en-US" altLang="en-US" sz="2400">
                <a:latin typeface="Times New Roman" pitchFamily="18" charset="0"/>
              </a:rPr>
              <a:t> social</a:t>
            </a:r>
          </a:p>
          <a:p>
            <a:pPr eaLnBrk="1" hangingPunct="1">
              <a:spcBef>
                <a:spcPct val="0"/>
              </a:spcBef>
              <a:buClrTx/>
              <a:buSzTx/>
              <a:buFontTx/>
              <a:buNone/>
            </a:pPr>
            <a:r>
              <a:rPr lang="en-US" altLang="en-US" sz="2400">
                <a:latin typeface="Times New Roman" pitchFamily="18" charset="0"/>
              </a:rPr>
              <a:t>support</a:t>
            </a:r>
          </a:p>
        </p:txBody>
      </p:sp>
      <p:sp>
        <p:nvSpPr>
          <p:cNvPr id="125960" name="Text Box 8"/>
          <p:cNvSpPr txBox="1">
            <a:spLocks noChangeArrowheads="1"/>
          </p:cNvSpPr>
          <p:nvPr/>
        </p:nvSpPr>
        <p:spPr bwMode="auto">
          <a:xfrm>
            <a:off x="3048000" y="3581400"/>
            <a:ext cx="1600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Realization </a:t>
            </a:r>
          </a:p>
          <a:p>
            <a:pPr eaLnBrk="1" hangingPunct="1">
              <a:spcBef>
                <a:spcPct val="0"/>
              </a:spcBef>
              <a:buClrTx/>
              <a:buSzTx/>
              <a:buFontTx/>
              <a:buNone/>
            </a:pPr>
            <a:r>
              <a:rPr lang="en-US" altLang="en-US" sz="2400">
                <a:latin typeface="Times New Roman" pitchFamily="18" charset="0"/>
              </a:rPr>
              <a:t>of freedom  </a:t>
            </a:r>
          </a:p>
          <a:p>
            <a:pPr eaLnBrk="1" hangingPunct="1">
              <a:spcBef>
                <a:spcPct val="0"/>
              </a:spcBef>
              <a:buClrTx/>
              <a:buSzTx/>
              <a:buFontTx/>
              <a:buNone/>
            </a:pPr>
            <a:r>
              <a:rPr lang="en-US" altLang="en-US" sz="2400">
                <a:latin typeface="Times New Roman" pitchFamily="18" charset="0"/>
              </a:rPr>
              <a:t>   choice</a:t>
            </a:r>
          </a:p>
        </p:txBody>
      </p:sp>
      <p:sp>
        <p:nvSpPr>
          <p:cNvPr id="125961" name="Text Box 9"/>
          <p:cNvSpPr txBox="1">
            <a:spLocks noChangeArrowheads="1"/>
          </p:cNvSpPr>
          <p:nvPr/>
        </p:nvSpPr>
        <p:spPr bwMode="auto">
          <a:xfrm>
            <a:off x="5105400" y="3200400"/>
            <a:ext cx="186055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More serious</a:t>
            </a:r>
          </a:p>
          <a:p>
            <a:pPr eaLnBrk="1" hangingPunct="1">
              <a:spcBef>
                <a:spcPct val="0"/>
              </a:spcBef>
              <a:buClrTx/>
              <a:buSzTx/>
              <a:buFontTx/>
              <a:buNone/>
            </a:pPr>
            <a:r>
              <a:rPr lang="en-US" altLang="en-US" sz="2400">
                <a:latin typeface="Times New Roman" pitchFamily="18" charset="0"/>
              </a:rPr>
              <a:t>weighing of</a:t>
            </a:r>
          </a:p>
          <a:p>
            <a:pPr eaLnBrk="1" hangingPunct="1">
              <a:spcBef>
                <a:spcPct val="0"/>
              </a:spcBef>
              <a:buClrTx/>
              <a:buSzTx/>
              <a:buFontTx/>
              <a:buNone/>
            </a:pPr>
            <a:r>
              <a:rPr lang="en-US" altLang="en-US" sz="2400">
                <a:latin typeface="Times New Roman" pitchFamily="18" charset="0"/>
              </a:rPr>
              <a:t>pros and cons</a:t>
            </a:r>
          </a:p>
          <a:p>
            <a:pPr eaLnBrk="1" hangingPunct="1">
              <a:spcBef>
                <a:spcPct val="0"/>
              </a:spcBef>
              <a:buClrTx/>
              <a:buSzTx/>
              <a:buFontTx/>
              <a:buNone/>
            </a:pPr>
            <a:r>
              <a:rPr lang="en-US" altLang="en-US" sz="2400">
                <a:latin typeface="Times New Roman" pitchFamily="18" charset="0"/>
              </a:rPr>
              <a:t>of specific </a:t>
            </a:r>
          </a:p>
          <a:p>
            <a:pPr eaLnBrk="1" hangingPunct="1">
              <a:spcBef>
                <a:spcPct val="0"/>
              </a:spcBef>
              <a:buClrTx/>
              <a:buSzTx/>
              <a:buFontTx/>
              <a:buNone/>
            </a:pPr>
            <a:r>
              <a:rPr lang="en-US" altLang="en-US" sz="2400">
                <a:latin typeface="Times New Roman" pitchFamily="18" charset="0"/>
              </a:rPr>
              <a:t>choices</a:t>
            </a:r>
          </a:p>
        </p:txBody>
      </p:sp>
      <p:sp>
        <p:nvSpPr>
          <p:cNvPr id="125962" name="Text Box 10"/>
          <p:cNvSpPr txBox="1">
            <a:spLocks noChangeArrowheads="1"/>
          </p:cNvSpPr>
          <p:nvPr/>
        </p:nvSpPr>
        <p:spPr bwMode="auto">
          <a:xfrm>
            <a:off x="7543800" y="3505200"/>
            <a:ext cx="1600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Focus on</a:t>
            </a:r>
          </a:p>
          <a:p>
            <a:pPr eaLnBrk="1" hangingPunct="1">
              <a:spcBef>
                <a:spcPct val="0"/>
              </a:spcBef>
              <a:buClrTx/>
              <a:buSzTx/>
              <a:buFontTx/>
              <a:buNone/>
            </a:pPr>
            <a:r>
              <a:rPr lang="en-US" altLang="en-US" sz="2400">
                <a:latin typeface="Times New Roman" pitchFamily="18" charset="0"/>
              </a:rPr>
              <a:t>specific</a:t>
            </a:r>
          </a:p>
          <a:p>
            <a:pPr eaLnBrk="1" hangingPunct="1">
              <a:spcBef>
                <a:spcPct val="0"/>
              </a:spcBef>
              <a:buClrTx/>
              <a:buSzTx/>
              <a:buFontTx/>
              <a:buNone/>
            </a:pPr>
            <a:r>
              <a:rPr lang="en-US" altLang="en-US" sz="2400">
                <a:latin typeface="Times New Roman" pitchFamily="18" charset="0"/>
              </a:rPr>
              <a:t>choice</a:t>
            </a:r>
          </a:p>
        </p:txBody>
      </p:sp>
      <p:sp>
        <p:nvSpPr>
          <p:cNvPr id="125963" name="Text Box 11"/>
          <p:cNvSpPr txBox="1">
            <a:spLocks noChangeArrowheads="1"/>
          </p:cNvSpPr>
          <p:nvPr/>
        </p:nvSpPr>
        <p:spPr bwMode="auto">
          <a:xfrm>
            <a:off x="6400800" y="1676400"/>
            <a:ext cx="23733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Shifting reference</a:t>
            </a:r>
          </a:p>
          <a:p>
            <a:pPr eaLnBrk="1" hangingPunct="1">
              <a:spcBef>
                <a:spcPct val="0"/>
              </a:spcBef>
              <a:buClrTx/>
              <a:buSzTx/>
              <a:buFontTx/>
              <a:buNone/>
            </a:pPr>
            <a:r>
              <a:rPr lang="en-US" altLang="en-US" sz="2400">
                <a:latin typeface="Times New Roman" pitchFamily="18" charset="0"/>
              </a:rPr>
              <a:t>groups</a:t>
            </a:r>
          </a:p>
        </p:txBody>
      </p:sp>
      <p:sp>
        <p:nvSpPr>
          <p:cNvPr id="125964" name="Text Box 12"/>
          <p:cNvSpPr txBox="1">
            <a:spLocks noChangeArrowheads="1"/>
          </p:cNvSpPr>
          <p:nvPr/>
        </p:nvSpPr>
        <p:spPr bwMode="auto">
          <a:xfrm>
            <a:off x="4191000" y="1676400"/>
            <a:ext cx="128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   Role</a:t>
            </a:r>
          </a:p>
          <a:p>
            <a:pPr eaLnBrk="1" hangingPunct="1">
              <a:spcBef>
                <a:spcPct val="0"/>
              </a:spcBef>
              <a:buClrTx/>
              <a:buSzTx/>
              <a:buFontTx/>
              <a:buNone/>
            </a:pPr>
            <a:r>
              <a:rPr lang="en-US" altLang="en-US" sz="2400">
                <a:latin typeface="Times New Roman" pitchFamily="18" charset="0"/>
              </a:rPr>
              <a:t>rehearsal</a:t>
            </a:r>
          </a:p>
        </p:txBody>
      </p:sp>
      <p:sp>
        <p:nvSpPr>
          <p:cNvPr id="125965" name="Text Box 13"/>
          <p:cNvSpPr txBox="1">
            <a:spLocks noChangeArrowheads="1"/>
          </p:cNvSpPr>
          <p:nvPr/>
        </p:nvSpPr>
        <p:spPr bwMode="auto">
          <a:xfrm>
            <a:off x="2133600" y="1676400"/>
            <a:ext cx="1165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Turning</a:t>
            </a:r>
          </a:p>
          <a:p>
            <a:pPr eaLnBrk="1" hangingPunct="1">
              <a:spcBef>
                <a:spcPct val="0"/>
              </a:spcBef>
              <a:buClrTx/>
              <a:buSzTx/>
              <a:buFontTx/>
              <a:buNone/>
            </a:pPr>
            <a:r>
              <a:rPr lang="en-US" altLang="en-US" sz="2400">
                <a:latin typeface="Times New Roman" pitchFamily="18" charset="0"/>
              </a:rPr>
              <a:t>  point</a:t>
            </a:r>
          </a:p>
        </p:txBody>
      </p:sp>
      <p:sp>
        <p:nvSpPr>
          <p:cNvPr id="125966" name="Line 14"/>
          <p:cNvSpPr>
            <a:spLocks noChangeShapeType="1"/>
          </p:cNvSpPr>
          <p:nvPr/>
        </p:nvSpPr>
        <p:spPr bwMode="auto">
          <a:xfrm>
            <a:off x="1371600" y="5257800"/>
            <a:ext cx="6858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67" name="Line 15"/>
          <p:cNvSpPr>
            <a:spLocks noChangeShapeType="1"/>
          </p:cNvSpPr>
          <p:nvPr/>
        </p:nvSpPr>
        <p:spPr bwMode="auto">
          <a:xfrm>
            <a:off x="3657600" y="61722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68" name="Line 16"/>
          <p:cNvSpPr>
            <a:spLocks noChangeShapeType="1"/>
          </p:cNvSpPr>
          <p:nvPr/>
        </p:nvSpPr>
        <p:spPr bwMode="auto">
          <a:xfrm flipV="1">
            <a:off x="990600" y="3962400"/>
            <a:ext cx="68580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69" name="Line 17"/>
          <p:cNvSpPr>
            <a:spLocks noChangeShapeType="1"/>
          </p:cNvSpPr>
          <p:nvPr/>
        </p:nvSpPr>
        <p:spPr bwMode="auto">
          <a:xfrm>
            <a:off x="2590800" y="4038600"/>
            <a:ext cx="381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70" name="Line 18"/>
          <p:cNvSpPr>
            <a:spLocks noChangeShapeType="1"/>
          </p:cNvSpPr>
          <p:nvPr/>
        </p:nvSpPr>
        <p:spPr bwMode="auto">
          <a:xfrm>
            <a:off x="4572000" y="4114800"/>
            <a:ext cx="45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71" name="Line 19"/>
          <p:cNvSpPr>
            <a:spLocks noChangeShapeType="1"/>
          </p:cNvSpPr>
          <p:nvPr/>
        </p:nvSpPr>
        <p:spPr bwMode="auto">
          <a:xfrm>
            <a:off x="7086600" y="4114800"/>
            <a:ext cx="45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72" name="Line 20"/>
          <p:cNvSpPr>
            <a:spLocks noChangeShapeType="1"/>
          </p:cNvSpPr>
          <p:nvPr/>
        </p:nvSpPr>
        <p:spPr bwMode="auto">
          <a:xfrm flipH="1" flipV="1">
            <a:off x="7543800" y="2286000"/>
            <a:ext cx="457200" cy="1371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73" name="Line 21"/>
          <p:cNvSpPr>
            <a:spLocks noChangeShapeType="1"/>
          </p:cNvSpPr>
          <p:nvPr/>
        </p:nvSpPr>
        <p:spPr bwMode="auto">
          <a:xfrm flipH="1">
            <a:off x="5410200" y="213360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5974" name="Line 22"/>
          <p:cNvSpPr>
            <a:spLocks noChangeShapeType="1"/>
          </p:cNvSpPr>
          <p:nvPr/>
        </p:nvSpPr>
        <p:spPr bwMode="auto">
          <a:xfrm flipH="1">
            <a:off x="3276600" y="2133600"/>
            <a:ext cx="914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23683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5955"/>
                                        </p:tgtEl>
                                        <p:attrNameLst>
                                          <p:attrName>style.visibility</p:attrName>
                                        </p:attrNameLst>
                                      </p:cBhvr>
                                      <p:to>
                                        <p:strVal val="visible"/>
                                      </p:to>
                                    </p:set>
                                    <p:anim calcmode="lin" valueType="num">
                                      <p:cBhvr>
                                        <p:cTn id="7" dur="1000" fill="hold"/>
                                        <p:tgtEl>
                                          <p:spTgt spid="125955"/>
                                        </p:tgtEl>
                                        <p:attrNameLst>
                                          <p:attrName>ppt_w</p:attrName>
                                        </p:attrNameLst>
                                      </p:cBhvr>
                                      <p:tavLst>
                                        <p:tav tm="0">
                                          <p:val>
                                            <p:fltVal val="0"/>
                                          </p:val>
                                        </p:tav>
                                        <p:tav tm="100000">
                                          <p:val>
                                            <p:strVal val="#ppt_w"/>
                                          </p:val>
                                        </p:tav>
                                      </p:tavLst>
                                    </p:anim>
                                    <p:anim calcmode="lin" valueType="num">
                                      <p:cBhvr>
                                        <p:cTn id="8" dur="1000" fill="hold"/>
                                        <p:tgtEl>
                                          <p:spTgt spid="125955"/>
                                        </p:tgtEl>
                                        <p:attrNameLst>
                                          <p:attrName>ppt_h</p:attrName>
                                        </p:attrNameLst>
                                      </p:cBhvr>
                                      <p:tavLst>
                                        <p:tav tm="0">
                                          <p:val>
                                            <p:fltVal val="0"/>
                                          </p:val>
                                        </p:tav>
                                        <p:tav tm="100000">
                                          <p:val>
                                            <p:strVal val="#ppt_h"/>
                                          </p:val>
                                        </p:tav>
                                      </p:tavLst>
                                    </p:anim>
                                    <p:anim calcmode="lin" valueType="num">
                                      <p:cBhvr>
                                        <p:cTn id="9" dur="1000" fill="hold"/>
                                        <p:tgtEl>
                                          <p:spTgt spid="12595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595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25956"/>
                                        </p:tgtEl>
                                        <p:attrNameLst>
                                          <p:attrName>style.visibility</p:attrName>
                                        </p:attrNameLst>
                                      </p:cBhvr>
                                      <p:to>
                                        <p:strVal val="visible"/>
                                      </p:to>
                                    </p:set>
                                    <p:anim calcmode="lin" valueType="num">
                                      <p:cBhvr additive="base">
                                        <p:cTn id="15" dur="500" fill="hold"/>
                                        <p:tgtEl>
                                          <p:spTgt spid="125956"/>
                                        </p:tgtEl>
                                        <p:attrNameLst>
                                          <p:attrName>ppt_x</p:attrName>
                                        </p:attrNameLst>
                                      </p:cBhvr>
                                      <p:tavLst>
                                        <p:tav tm="0">
                                          <p:val>
                                            <p:strVal val="0-#ppt_w/2"/>
                                          </p:val>
                                        </p:tav>
                                        <p:tav tm="100000">
                                          <p:val>
                                            <p:strVal val="#ppt_x"/>
                                          </p:val>
                                        </p:tav>
                                      </p:tavLst>
                                    </p:anim>
                                    <p:anim calcmode="lin" valueType="num">
                                      <p:cBhvr additive="base">
                                        <p:cTn id="16" dur="500" fill="hold"/>
                                        <p:tgtEl>
                                          <p:spTgt spid="12595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25966"/>
                                        </p:tgtEl>
                                        <p:attrNameLst>
                                          <p:attrName>style.visibility</p:attrName>
                                        </p:attrNameLst>
                                      </p:cBhvr>
                                      <p:to>
                                        <p:strVal val="visible"/>
                                      </p:to>
                                    </p:set>
                                    <p:anim calcmode="lin" valueType="num">
                                      <p:cBhvr additive="base">
                                        <p:cTn id="21" dur="500" fill="hold"/>
                                        <p:tgtEl>
                                          <p:spTgt spid="125966"/>
                                        </p:tgtEl>
                                        <p:attrNameLst>
                                          <p:attrName>ppt_x</p:attrName>
                                        </p:attrNameLst>
                                      </p:cBhvr>
                                      <p:tavLst>
                                        <p:tav tm="0">
                                          <p:val>
                                            <p:strVal val="0-#ppt_w/2"/>
                                          </p:val>
                                        </p:tav>
                                        <p:tav tm="100000">
                                          <p:val>
                                            <p:strVal val="#ppt_x"/>
                                          </p:val>
                                        </p:tav>
                                      </p:tavLst>
                                    </p:anim>
                                    <p:anim calcmode="lin" valueType="num">
                                      <p:cBhvr additive="base">
                                        <p:cTn id="22" dur="500" fill="hold"/>
                                        <p:tgtEl>
                                          <p:spTgt spid="125966"/>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25957"/>
                                        </p:tgtEl>
                                        <p:attrNameLst>
                                          <p:attrName>style.visibility</p:attrName>
                                        </p:attrNameLst>
                                      </p:cBhvr>
                                      <p:to>
                                        <p:strVal val="visible"/>
                                      </p:to>
                                    </p:set>
                                    <p:anim calcmode="lin" valueType="num">
                                      <p:cBhvr additive="base">
                                        <p:cTn id="27" dur="500" fill="hold"/>
                                        <p:tgtEl>
                                          <p:spTgt spid="125957"/>
                                        </p:tgtEl>
                                        <p:attrNameLst>
                                          <p:attrName>ppt_x</p:attrName>
                                        </p:attrNameLst>
                                      </p:cBhvr>
                                      <p:tavLst>
                                        <p:tav tm="0">
                                          <p:val>
                                            <p:strVal val="0-#ppt_w/2"/>
                                          </p:val>
                                        </p:tav>
                                        <p:tav tm="100000">
                                          <p:val>
                                            <p:strVal val="#ppt_x"/>
                                          </p:val>
                                        </p:tav>
                                      </p:tavLst>
                                    </p:anim>
                                    <p:anim calcmode="lin" valueType="num">
                                      <p:cBhvr additive="base">
                                        <p:cTn id="28" dur="500" fill="hold"/>
                                        <p:tgtEl>
                                          <p:spTgt spid="125957"/>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25967"/>
                                        </p:tgtEl>
                                        <p:attrNameLst>
                                          <p:attrName>style.visibility</p:attrName>
                                        </p:attrNameLst>
                                      </p:cBhvr>
                                      <p:to>
                                        <p:strVal val="visible"/>
                                      </p:to>
                                    </p:set>
                                    <p:anim calcmode="lin" valueType="num">
                                      <p:cBhvr additive="base">
                                        <p:cTn id="33" dur="500" fill="hold"/>
                                        <p:tgtEl>
                                          <p:spTgt spid="125967"/>
                                        </p:tgtEl>
                                        <p:attrNameLst>
                                          <p:attrName>ppt_x</p:attrName>
                                        </p:attrNameLst>
                                      </p:cBhvr>
                                      <p:tavLst>
                                        <p:tav tm="0">
                                          <p:val>
                                            <p:strVal val="0-#ppt_w/2"/>
                                          </p:val>
                                        </p:tav>
                                        <p:tav tm="100000">
                                          <p:val>
                                            <p:strVal val="#ppt_x"/>
                                          </p:val>
                                        </p:tav>
                                      </p:tavLst>
                                    </p:anim>
                                    <p:anim calcmode="lin" valueType="num">
                                      <p:cBhvr additive="base">
                                        <p:cTn id="34" dur="500" fill="hold"/>
                                        <p:tgtEl>
                                          <p:spTgt spid="125967"/>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5958"/>
                                        </p:tgtEl>
                                        <p:attrNameLst>
                                          <p:attrName>style.visibility</p:attrName>
                                        </p:attrNameLst>
                                      </p:cBhvr>
                                      <p:to>
                                        <p:strVal val="visible"/>
                                      </p:to>
                                    </p:set>
                                    <p:anim calcmode="lin" valueType="num">
                                      <p:cBhvr additive="base">
                                        <p:cTn id="39" dur="500" fill="hold"/>
                                        <p:tgtEl>
                                          <p:spTgt spid="125958"/>
                                        </p:tgtEl>
                                        <p:attrNameLst>
                                          <p:attrName>ppt_x</p:attrName>
                                        </p:attrNameLst>
                                      </p:cBhvr>
                                      <p:tavLst>
                                        <p:tav tm="0">
                                          <p:val>
                                            <p:strVal val="0-#ppt_w/2"/>
                                          </p:val>
                                        </p:tav>
                                        <p:tav tm="100000">
                                          <p:val>
                                            <p:strVal val="#ppt_x"/>
                                          </p:val>
                                        </p:tav>
                                      </p:tavLst>
                                    </p:anim>
                                    <p:anim calcmode="lin" valueType="num">
                                      <p:cBhvr additive="base">
                                        <p:cTn id="40" dur="500" fill="hold"/>
                                        <p:tgtEl>
                                          <p:spTgt spid="125958"/>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5968"/>
                                        </p:tgtEl>
                                        <p:attrNameLst>
                                          <p:attrName>style.visibility</p:attrName>
                                        </p:attrNameLst>
                                      </p:cBhvr>
                                      <p:to>
                                        <p:strVal val="visible"/>
                                      </p:to>
                                    </p:set>
                                    <p:anim calcmode="lin" valueType="num">
                                      <p:cBhvr additive="base">
                                        <p:cTn id="45" dur="500" fill="hold"/>
                                        <p:tgtEl>
                                          <p:spTgt spid="125968"/>
                                        </p:tgtEl>
                                        <p:attrNameLst>
                                          <p:attrName>ppt_x</p:attrName>
                                        </p:attrNameLst>
                                      </p:cBhvr>
                                      <p:tavLst>
                                        <p:tav tm="0">
                                          <p:val>
                                            <p:strVal val="0-#ppt_w/2"/>
                                          </p:val>
                                        </p:tav>
                                        <p:tav tm="100000">
                                          <p:val>
                                            <p:strVal val="#ppt_x"/>
                                          </p:val>
                                        </p:tav>
                                      </p:tavLst>
                                    </p:anim>
                                    <p:anim calcmode="lin" valueType="num">
                                      <p:cBhvr additive="base">
                                        <p:cTn id="46" dur="500" fill="hold"/>
                                        <p:tgtEl>
                                          <p:spTgt spid="125968"/>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5959"/>
                                        </p:tgtEl>
                                        <p:attrNameLst>
                                          <p:attrName>style.visibility</p:attrName>
                                        </p:attrNameLst>
                                      </p:cBhvr>
                                      <p:to>
                                        <p:strVal val="visible"/>
                                      </p:to>
                                    </p:set>
                                    <p:anim calcmode="lin" valueType="num">
                                      <p:cBhvr additive="base">
                                        <p:cTn id="51" dur="500" fill="hold"/>
                                        <p:tgtEl>
                                          <p:spTgt spid="125959"/>
                                        </p:tgtEl>
                                        <p:attrNameLst>
                                          <p:attrName>ppt_x</p:attrName>
                                        </p:attrNameLst>
                                      </p:cBhvr>
                                      <p:tavLst>
                                        <p:tav tm="0">
                                          <p:val>
                                            <p:strVal val="0-#ppt_w/2"/>
                                          </p:val>
                                        </p:tav>
                                        <p:tav tm="100000">
                                          <p:val>
                                            <p:strVal val="#ppt_x"/>
                                          </p:val>
                                        </p:tav>
                                      </p:tavLst>
                                    </p:anim>
                                    <p:anim calcmode="lin" valueType="num">
                                      <p:cBhvr additive="base">
                                        <p:cTn id="52" dur="500" fill="hold"/>
                                        <p:tgtEl>
                                          <p:spTgt spid="125959"/>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25969"/>
                                        </p:tgtEl>
                                        <p:attrNameLst>
                                          <p:attrName>style.visibility</p:attrName>
                                        </p:attrNameLst>
                                      </p:cBhvr>
                                      <p:to>
                                        <p:strVal val="visible"/>
                                      </p:to>
                                    </p:set>
                                    <p:anim calcmode="lin" valueType="num">
                                      <p:cBhvr additive="base">
                                        <p:cTn id="57" dur="500" fill="hold"/>
                                        <p:tgtEl>
                                          <p:spTgt spid="125969"/>
                                        </p:tgtEl>
                                        <p:attrNameLst>
                                          <p:attrName>ppt_x</p:attrName>
                                        </p:attrNameLst>
                                      </p:cBhvr>
                                      <p:tavLst>
                                        <p:tav tm="0">
                                          <p:val>
                                            <p:strVal val="0-#ppt_w/2"/>
                                          </p:val>
                                        </p:tav>
                                        <p:tav tm="100000">
                                          <p:val>
                                            <p:strVal val="#ppt_x"/>
                                          </p:val>
                                        </p:tav>
                                      </p:tavLst>
                                    </p:anim>
                                    <p:anim calcmode="lin" valueType="num">
                                      <p:cBhvr additive="base">
                                        <p:cTn id="58" dur="500" fill="hold"/>
                                        <p:tgtEl>
                                          <p:spTgt spid="125969"/>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25960"/>
                                        </p:tgtEl>
                                        <p:attrNameLst>
                                          <p:attrName>style.visibility</p:attrName>
                                        </p:attrNameLst>
                                      </p:cBhvr>
                                      <p:to>
                                        <p:strVal val="visible"/>
                                      </p:to>
                                    </p:set>
                                    <p:anim calcmode="lin" valueType="num">
                                      <p:cBhvr additive="base">
                                        <p:cTn id="63" dur="500" fill="hold"/>
                                        <p:tgtEl>
                                          <p:spTgt spid="125960"/>
                                        </p:tgtEl>
                                        <p:attrNameLst>
                                          <p:attrName>ppt_x</p:attrName>
                                        </p:attrNameLst>
                                      </p:cBhvr>
                                      <p:tavLst>
                                        <p:tav tm="0">
                                          <p:val>
                                            <p:strVal val="0-#ppt_w/2"/>
                                          </p:val>
                                        </p:tav>
                                        <p:tav tm="100000">
                                          <p:val>
                                            <p:strVal val="#ppt_x"/>
                                          </p:val>
                                        </p:tav>
                                      </p:tavLst>
                                    </p:anim>
                                    <p:anim calcmode="lin" valueType="num">
                                      <p:cBhvr additive="base">
                                        <p:cTn id="64" dur="500" fill="hold"/>
                                        <p:tgtEl>
                                          <p:spTgt spid="125960"/>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25970"/>
                                        </p:tgtEl>
                                        <p:attrNameLst>
                                          <p:attrName>style.visibility</p:attrName>
                                        </p:attrNameLst>
                                      </p:cBhvr>
                                      <p:to>
                                        <p:strVal val="visible"/>
                                      </p:to>
                                    </p:set>
                                    <p:anim calcmode="lin" valueType="num">
                                      <p:cBhvr additive="base">
                                        <p:cTn id="69" dur="500" fill="hold"/>
                                        <p:tgtEl>
                                          <p:spTgt spid="125970"/>
                                        </p:tgtEl>
                                        <p:attrNameLst>
                                          <p:attrName>ppt_x</p:attrName>
                                        </p:attrNameLst>
                                      </p:cBhvr>
                                      <p:tavLst>
                                        <p:tav tm="0">
                                          <p:val>
                                            <p:strVal val="0-#ppt_w/2"/>
                                          </p:val>
                                        </p:tav>
                                        <p:tav tm="100000">
                                          <p:val>
                                            <p:strVal val="#ppt_x"/>
                                          </p:val>
                                        </p:tav>
                                      </p:tavLst>
                                    </p:anim>
                                    <p:anim calcmode="lin" valueType="num">
                                      <p:cBhvr additive="base">
                                        <p:cTn id="70" dur="500" fill="hold"/>
                                        <p:tgtEl>
                                          <p:spTgt spid="125970"/>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25961"/>
                                        </p:tgtEl>
                                        <p:attrNameLst>
                                          <p:attrName>style.visibility</p:attrName>
                                        </p:attrNameLst>
                                      </p:cBhvr>
                                      <p:to>
                                        <p:strVal val="visible"/>
                                      </p:to>
                                    </p:set>
                                    <p:anim calcmode="lin" valueType="num">
                                      <p:cBhvr additive="base">
                                        <p:cTn id="75" dur="500" fill="hold"/>
                                        <p:tgtEl>
                                          <p:spTgt spid="125961"/>
                                        </p:tgtEl>
                                        <p:attrNameLst>
                                          <p:attrName>ppt_x</p:attrName>
                                        </p:attrNameLst>
                                      </p:cBhvr>
                                      <p:tavLst>
                                        <p:tav tm="0">
                                          <p:val>
                                            <p:strVal val="0-#ppt_w/2"/>
                                          </p:val>
                                        </p:tav>
                                        <p:tav tm="100000">
                                          <p:val>
                                            <p:strVal val="#ppt_x"/>
                                          </p:val>
                                        </p:tav>
                                      </p:tavLst>
                                    </p:anim>
                                    <p:anim calcmode="lin" valueType="num">
                                      <p:cBhvr additive="base">
                                        <p:cTn id="76" dur="500" fill="hold"/>
                                        <p:tgtEl>
                                          <p:spTgt spid="125961"/>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125971"/>
                                        </p:tgtEl>
                                        <p:attrNameLst>
                                          <p:attrName>style.visibility</p:attrName>
                                        </p:attrNameLst>
                                      </p:cBhvr>
                                      <p:to>
                                        <p:strVal val="visible"/>
                                      </p:to>
                                    </p:set>
                                    <p:anim calcmode="lin" valueType="num">
                                      <p:cBhvr additive="base">
                                        <p:cTn id="81" dur="500" fill="hold"/>
                                        <p:tgtEl>
                                          <p:spTgt spid="125971"/>
                                        </p:tgtEl>
                                        <p:attrNameLst>
                                          <p:attrName>ppt_x</p:attrName>
                                        </p:attrNameLst>
                                      </p:cBhvr>
                                      <p:tavLst>
                                        <p:tav tm="0">
                                          <p:val>
                                            <p:strVal val="0-#ppt_w/2"/>
                                          </p:val>
                                        </p:tav>
                                        <p:tav tm="100000">
                                          <p:val>
                                            <p:strVal val="#ppt_x"/>
                                          </p:val>
                                        </p:tav>
                                      </p:tavLst>
                                    </p:anim>
                                    <p:anim calcmode="lin" valueType="num">
                                      <p:cBhvr additive="base">
                                        <p:cTn id="82" dur="500" fill="hold"/>
                                        <p:tgtEl>
                                          <p:spTgt spid="125971"/>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25962"/>
                                        </p:tgtEl>
                                        <p:attrNameLst>
                                          <p:attrName>style.visibility</p:attrName>
                                        </p:attrNameLst>
                                      </p:cBhvr>
                                      <p:to>
                                        <p:strVal val="visible"/>
                                      </p:to>
                                    </p:set>
                                    <p:anim calcmode="lin" valueType="num">
                                      <p:cBhvr additive="base">
                                        <p:cTn id="87" dur="500" fill="hold"/>
                                        <p:tgtEl>
                                          <p:spTgt spid="125962"/>
                                        </p:tgtEl>
                                        <p:attrNameLst>
                                          <p:attrName>ppt_x</p:attrName>
                                        </p:attrNameLst>
                                      </p:cBhvr>
                                      <p:tavLst>
                                        <p:tav tm="0">
                                          <p:val>
                                            <p:strVal val="0-#ppt_w/2"/>
                                          </p:val>
                                        </p:tav>
                                        <p:tav tm="100000">
                                          <p:val>
                                            <p:strVal val="#ppt_x"/>
                                          </p:val>
                                        </p:tav>
                                      </p:tavLst>
                                    </p:anim>
                                    <p:anim calcmode="lin" valueType="num">
                                      <p:cBhvr additive="base">
                                        <p:cTn id="88" dur="500" fill="hold"/>
                                        <p:tgtEl>
                                          <p:spTgt spid="125962"/>
                                        </p:tgtEl>
                                        <p:attrNameLst>
                                          <p:attrName>ppt_y</p:attrName>
                                        </p:attrNameLst>
                                      </p:cBhvr>
                                      <p:tavLst>
                                        <p:tav tm="0">
                                          <p:val>
                                            <p:strVal val="#ppt_y"/>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8" fill="hold" grpId="0" nodeType="clickEffect">
                                  <p:stCondLst>
                                    <p:cond delay="0"/>
                                  </p:stCondLst>
                                  <p:childTnLst>
                                    <p:set>
                                      <p:cBhvr>
                                        <p:cTn id="92" dur="1" fill="hold">
                                          <p:stCondLst>
                                            <p:cond delay="0"/>
                                          </p:stCondLst>
                                        </p:cTn>
                                        <p:tgtEl>
                                          <p:spTgt spid="125972"/>
                                        </p:tgtEl>
                                        <p:attrNameLst>
                                          <p:attrName>style.visibility</p:attrName>
                                        </p:attrNameLst>
                                      </p:cBhvr>
                                      <p:to>
                                        <p:strVal val="visible"/>
                                      </p:to>
                                    </p:set>
                                    <p:anim calcmode="lin" valueType="num">
                                      <p:cBhvr additive="base">
                                        <p:cTn id="93" dur="500" fill="hold"/>
                                        <p:tgtEl>
                                          <p:spTgt spid="125972"/>
                                        </p:tgtEl>
                                        <p:attrNameLst>
                                          <p:attrName>ppt_x</p:attrName>
                                        </p:attrNameLst>
                                      </p:cBhvr>
                                      <p:tavLst>
                                        <p:tav tm="0">
                                          <p:val>
                                            <p:strVal val="0-#ppt_w/2"/>
                                          </p:val>
                                        </p:tav>
                                        <p:tav tm="100000">
                                          <p:val>
                                            <p:strVal val="#ppt_x"/>
                                          </p:val>
                                        </p:tav>
                                      </p:tavLst>
                                    </p:anim>
                                    <p:anim calcmode="lin" valueType="num">
                                      <p:cBhvr additive="base">
                                        <p:cTn id="94" dur="500" fill="hold"/>
                                        <p:tgtEl>
                                          <p:spTgt spid="125972"/>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8" fill="hold" grpId="0" nodeType="clickEffect">
                                  <p:stCondLst>
                                    <p:cond delay="0"/>
                                  </p:stCondLst>
                                  <p:childTnLst>
                                    <p:set>
                                      <p:cBhvr>
                                        <p:cTn id="98" dur="1" fill="hold">
                                          <p:stCondLst>
                                            <p:cond delay="0"/>
                                          </p:stCondLst>
                                        </p:cTn>
                                        <p:tgtEl>
                                          <p:spTgt spid="125963"/>
                                        </p:tgtEl>
                                        <p:attrNameLst>
                                          <p:attrName>style.visibility</p:attrName>
                                        </p:attrNameLst>
                                      </p:cBhvr>
                                      <p:to>
                                        <p:strVal val="visible"/>
                                      </p:to>
                                    </p:set>
                                    <p:anim calcmode="lin" valueType="num">
                                      <p:cBhvr additive="base">
                                        <p:cTn id="99" dur="500" fill="hold"/>
                                        <p:tgtEl>
                                          <p:spTgt spid="125963"/>
                                        </p:tgtEl>
                                        <p:attrNameLst>
                                          <p:attrName>ppt_x</p:attrName>
                                        </p:attrNameLst>
                                      </p:cBhvr>
                                      <p:tavLst>
                                        <p:tav tm="0">
                                          <p:val>
                                            <p:strVal val="0-#ppt_w/2"/>
                                          </p:val>
                                        </p:tav>
                                        <p:tav tm="100000">
                                          <p:val>
                                            <p:strVal val="#ppt_x"/>
                                          </p:val>
                                        </p:tav>
                                      </p:tavLst>
                                    </p:anim>
                                    <p:anim calcmode="lin" valueType="num">
                                      <p:cBhvr additive="base">
                                        <p:cTn id="100" dur="500" fill="hold"/>
                                        <p:tgtEl>
                                          <p:spTgt spid="125963"/>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125973"/>
                                        </p:tgtEl>
                                        <p:attrNameLst>
                                          <p:attrName>style.visibility</p:attrName>
                                        </p:attrNameLst>
                                      </p:cBhvr>
                                      <p:to>
                                        <p:strVal val="visible"/>
                                      </p:to>
                                    </p:set>
                                    <p:anim calcmode="lin" valueType="num">
                                      <p:cBhvr additive="base">
                                        <p:cTn id="105" dur="500" fill="hold"/>
                                        <p:tgtEl>
                                          <p:spTgt spid="125973"/>
                                        </p:tgtEl>
                                        <p:attrNameLst>
                                          <p:attrName>ppt_x</p:attrName>
                                        </p:attrNameLst>
                                      </p:cBhvr>
                                      <p:tavLst>
                                        <p:tav tm="0">
                                          <p:val>
                                            <p:strVal val="0-#ppt_w/2"/>
                                          </p:val>
                                        </p:tav>
                                        <p:tav tm="100000">
                                          <p:val>
                                            <p:strVal val="#ppt_x"/>
                                          </p:val>
                                        </p:tav>
                                      </p:tavLst>
                                    </p:anim>
                                    <p:anim calcmode="lin" valueType="num">
                                      <p:cBhvr additive="base">
                                        <p:cTn id="106" dur="500" fill="hold"/>
                                        <p:tgtEl>
                                          <p:spTgt spid="125973"/>
                                        </p:tgtEl>
                                        <p:attrNameLst>
                                          <p:attrName>ppt_y</p:attrName>
                                        </p:attrNameLst>
                                      </p:cBhvr>
                                      <p:tavLst>
                                        <p:tav tm="0">
                                          <p:val>
                                            <p:strVal val="#ppt_y"/>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 presetClass="entr" presetSubtype="8" fill="hold" grpId="0" nodeType="clickEffect">
                                  <p:stCondLst>
                                    <p:cond delay="0"/>
                                  </p:stCondLst>
                                  <p:childTnLst>
                                    <p:set>
                                      <p:cBhvr>
                                        <p:cTn id="110" dur="1" fill="hold">
                                          <p:stCondLst>
                                            <p:cond delay="0"/>
                                          </p:stCondLst>
                                        </p:cTn>
                                        <p:tgtEl>
                                          <p:spTgt spid="125964"/>
                                        </p:tgtEl>
                                        <p:attrNameLst>
                                          <p:attrName>style.visibility</p:attrName>
                                        </p:attrNameLst>
                                      </p:cBhvr>
                                      <p:to>
                                        <p:strVal val="visible"/>
                                      </p:to>
                                    </p:set>
                                    <p:anim calcmode="lin" valueType="num">
                                      <p:cBhvr additive="base">
                                        <p:cTn id="111" dur="500" fill="hold"/>
                                        <p:tgtEl>
                                          <p:spTgt spid="125964"/>
                                        </p:tgtEl>
                                        <p:attrNameLst>
                                          <p:attrName>ppt_x</p:attrName>
                                        </p:attrNameLst>
                                      </p:cBhvr>
                                      <p:tavLst>
                                        <p:tav tm="0">
                                          <p:val>
                                            <p:strVal val="0-#ppt_w/2"/>
                                          </p:val>
                                        </p:tav>
                                        <p:tav tm="100000">
                                          <p:val>
                                            <p:strVal val="#ppt_x"/>
                                          </p:val>
                                        </p:tav>
                                      </p:tavLst>
                                    </p:anim>
                                    <p:anim calcmode="lin" valueType="num">
                                      <p:cBhvr additive="base">
                                        <p:cTn id="112" dur="500" fill="hold"/>
                                        <p:tgtEl>
                                          <p:spTgt spid="125964"/>
                                        </p:tgtEl>
                                        <p:attrNameLst>
                                          <p:attrName>ppt_y</p:attrName>
                                        </p:attrNameLst>
                                      </p:cBhvr>
                                      <p:tavLst>
                                        <p:tav tm="0">
                                          <p:val>
                                            <p:strVal val="#ppt_y"/>
                                          </p:val>
                                        </p:tav>
                                        <p:tav tm="100000">
                                          <p:val>
                                            <p:strVal val="#ppt_y"/>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2" presetClass="entr" presetSubtype="8" fill="hold" grpId="0" nodeType="clickEffect">
                                  <p:stCondLst>
                                    <p:cond delay="0"/>
                                  </p:stCondLst>
                                  <p:childTnLst>
                                    <p:set>
                                      <p:cBhvr>
                                        <p:cTn id="116" dur="1" fill="hold">
                                          <p:stCondLst>
                                            <p:cond delay="0"/>
                                          </p:stCondLst>
                                        </p:cTn>
                                        <p:tgtEl>
                                          <p:spTgt spid="125974"/>
                                        </p:tgtEl>
                                        <p:attrNameLst>
                                          <p:attrName>style.visibility</p:attrName>
                                        </p:attrNameLst>
                                      </p:cBhvr>
                                      <p:to>
                                        <p:strVal val="visible"/>
                                      </p:to>
                                    </p:set>
                                    <p:anim calcmode="lin" valueType="num">
                                      <p:cBhvr additive="base">
                                        <p:cTn id="117" dur="500" fill="hold"/>
                                        <p:tgtEl>
                                          <p:spTgt spid="125974"/>
                                        </p:tgtEl>
                                        <p:attrNameLst>
                                          <p:attrName>ppt_x</p:attrName>
                                        </p:attrNameLst>
                                      </p:cBhvr>
                                      <p:tavLst>
                                        <p:tav tm="0">
                                          <p:val>
                                            <p:strVal val="0-#ppt_w/2"/>
                                          </p:val>
                                        </p:tav>
                                        <p:tav tm="100000">
                                          <p:val>
                                            <p:strVal val="#ppt_x"/>
                                          </p:val>
                                        </p:tav>
                                      </p:tavLst>
                                    </p:anim>
                                    <p:anim calcmode="lin" valueType="num">
                                      <p:cBhvr additive="base">
                                        <p:cTn id="118" dur="500" fill="hold"/>
                                        <p:tgtEl>
                                          <p:spTgt spid="125974"/>
                                        </p:tgtEl>
                                        <p:attrNameLst>
                                          <p:attrName>ppt_y</p:attrName>
                                        </p:attrNameLst>
                                      </p:cBhvr>
                                      <p:tavLst>
                                        <p:tav tm="0">
                                          <p:val>
                                            <p:strVal val="#ppt_y"/>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 presetClass="entr" presetSubtype="8" fill="hold" grpId="0" nodeType="clickEffect">
                                  <p:stCondLst>
                                    <p:cond delay="0"/>
                                  </p:stCondLst>
                                  <p:childTnLst>
                                    <p:set>
                                      <p:cBhvr>
                                        <p:cTn id="122" dur="1" fill="hold">
                                          <p:stCondLst>
                                            <p:cond delay="0"/>
                                          </p:stCondLst>
                                        </p:cTn>
                                        <p:tgtEl>
                                          <p:spTgt spid="125965"/>
                                        </p:tgtEl>
                                        <p:attrNameLst>
                                          <p:attrName>style.visibility</p:attrName>
                                        </p:attrNameLst>
                                      </p:cBhvr>
                                      <p:to>
                                        <p:strVal val="visible"/>
                                      </p:to>
                                    </p:set>
                                    <p:anim calcmode="lin" valueType="num">
                                      <p:cBhvr additive="base">
                                        <p:cTn id="123" dur="500" fill="hold"/>
                                        <p:tgtEl>
                                          <p:spTgt spid="125965"/>
                                        </p:tgtEl>
                                        <p:attrNameLst>
                                          <p:attrName>ppt_x</p:attrName>
                                        </p:attrNameLst>
                                      </p:cBhvr>
                                      <p:tavLst>
                                        <p:tav tm="0">
                                          <p:val>
                                            <p:strVal val="0-#ppt_w/2"/>
                                          </p:val>
                                        </p:tav>
                                        <p:tav tm="100000">
                                          <p:val>
                                            <p:strVal val="#ppt_x"/>
                                          </p:val>
                                        </p:tav>
                                      </p:tavLst>
                                    </p:anim>
                                    <p:anim calcmode="lin" valueType="num">
                                      <p:cBhvr additive="base">
                                        <p:cTn id="124" dur="500" fill="hold"/>
                                        <p:tgtEl>
                                          <p:spTgt spid="1259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autoUpdateAnimBg="0"/>
      <p:bldP spid="125956" grpId="0" autoUpdateAnimBg="0"/>
      <p:bldP spid="125957" grpId="0" autoUpdateAnimBg="0"/>
      <p:bldP spid="125958" grpId="0" autoUpdateAnimBg="0"/>
      <p:bldP spid="125959" grpId="0" autoUpdateAnimBg="0"/>
      <p:bldP spid="125960" grpId="0" autoUpdateAnimBg="0"/>
      <p:bldP spid="125961" grpId="0" autoUpdateAnimBg="0"/>
      <p:bldP spid="125962" grpId="0" autoUpdateAnimBg="0"/>
      <p:bldP spid="125963" grpId="0" autoUpdateAnimBg="0"/>
      <p:bldP spid="125964" grpId="0" autoUpdateAnimBg="0"/>
      <p:bldP spid="125965" grpId="0" autoUpdateAnimBg="0"/>
      <p:bldP spid="125966" grpId="0" animBg="1"/>
      <p:bldP spid="125967" grpId="0" animBg="1"/>
      <p:bldP spid="125968" grpId="0" animBg="1"/>
      <p:bldP spid="125969" grpId="0" animBg="1"/>
      <p:bldP spid="125970" grpId="0" animBg="1"/>
      <p:bldP spid="125971" grpId="0" animBg="1"/>
      <p:bldP spid="125972" grpId="0" animBg="1"/>
      <p:bldP spid="125973" grpId="0" animBg="1"/>
      <p:bldP spid="12597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228600" y="304800"/>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kumimoji="1" lang="en-US" altLang="en-US" sz="3200">
                <a:solidFill>
                  <a:schemeClr val="tx2"/>
                </a:solidFill>
                <a:latin typeface="Impact" pitchFamily="34" charset="0"/>
              </a:rPr>
              <a:t>Turning </a:t>
            </a:r>
            <a:br>
              <a:rPr kumimoji="1" lang="en-US" altLang="en-US" sz="3200">
                <a:solidFill>
                  <a:schemeClr val="tx2"/>
                </a:solidFill>
                <a:latin typeface="Impact" pitchFamily="34" charset="0"/>
              </a:rPr>
            </a:br>
            <a:r>
              <a:rPr kumimoji="1" lang="en-US" altLang="en-US" sz="3200">
                <a:solidFill>
                  <a:schemeClr val="tx2"/>
                </a:solidFill>
                <a:latin typeface="Impact" pitchFamily="34" charset="0"/>
              </a:rPr>
              <a:t>Point</a:t>
            </a:r>
          </a:p>
        </p:txBody>
      </p:sp>
      <p:sp>
        <p:nvSpPr>
          <p:cNvPr id="126979" name="Text Box 3"/>
          <p:cNvSpPr txBox="1">
            <a:spLocks noChangeArrowheads="1"/>
          </p:cNvSpPr>
          <p:nvPr/>
        </p:nvSpPr>
        <p:spPr bwMode="auto">
          <a:xfrm>
            <a:off x="304800" y="4038600"/>
            <a:ext cx="26527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Turning points</a:t>
            </a:r>
          </a:p>
          <a:p>
            <a:pPr eaLnBrk="1" hangingPunct="1">
              <a:spcBef>
                <a:spcPct val="0"/>
              </a:spcBef>
              <a:buClrTx/>
              <a:buSzTx/>
              <a:buFontTx/>
              <a:buNone/>
            </a:pPr>
            <a:r>
              <a:rPr lang="en-US" altLang="en-US" sz="2400">
                <a:latin typeface="Times New Roman" pitchFamily="18" charset="0"/>
              </a:rPr>
              <a:t>--specific events</a:t>
            </a:r>
          </a:p>
          <a:p>
            <a:pPr eaLnBrk="1" hangingPunct="1">
              <a:spcBef>
                <a:spcPct val="0"/>
              </a:spcBef>
              <a:buClrTx/>
              <a:buSzTx/>
              <a:buFontTx/>
              <a:buNone/>
            </a:pPr>
            <a:r>
              <a:rPr lang="en-US" altLang="en-US" sz="2400">
                <a:latin typeface="Times New Roman" pitchFamily="18" charset="0"/>
              </a:rPr>
              <a:t>--final straw</a:t>
            </a:r>
          </a:p>
          <a:p>
            <a:pPr eaLnBrk="1" hangingPunct="1">
              <a:spcBef>
                <a:spcPct val="0"/>
              </a:spcBef>
              <a:buClrTx/>
              <a:buSzTx/>
              <a:buFontTx/>
              <a:buNone/>
            </a:pPr>
            <a:r>
              <a:rPr lang="en-US" altLang="en-US" sz="2400">
                <a:latin typeface="Times New Roman" pitchFamily="18" charset="0"/>
              </a:rPr>
              <a:t>--time factors</a:t>
            </a:r>
          </a:p>
          <a:p>
            <a:pPr eaLnBrk="1" hangingPunct="1">
              <a:spcBef>
                <a:spcPct val="0"/>
              </a:spcBef>
              <a:buClrTx/>
              <a:buSzTx/>
              <a:buFontTx/>
              <a:buNone/>
            </a:pPr>
            <a:r>
              <a:rPr lang="en-US" altLang="en-US" sz="2400">
                <a:latin typeface="Times New Roman" pitchFamily="18" charset="0"/>
              </a:rPr>
              <a:t>--either or situations</a:t>
            </a:r>
          </a:p>
        </p:txBody>
      </p:sp>
      <p:sp>
        <p:nvSpPr>
          <p:cNvPr id="126980" name="Text Box 4"/>
          <p:cNvSpPr txBox="1">
            <a:spLocks noChangeArrowheads="1"/>
          </p:cNvSpPr>
          <p:nvPr/>
        </p:nvSpPr>
        <p:spPr bwMode="auto">
          <a:xfrm>
            <a:off x="3429000" y="4876800"/>
            <a:ext cx="23574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Announcement to</a:t>
            </a:r>
          </a:p>
          <a:p>
            <a:pPr eaLnBrk="1" hangingPunct="1">
              <a:spcBef>
                <a:spcPct val="0"/>
              </a:spcBef>
              <a:buClrTx/>
              <a:buSzTx/>
              <a:buFontTx/>
              <a:buNone/>
            </a:pPr>
            <a:r>
              <a:rPr lang="en-US" altLang="en-US" sz="2400">
                <a:latin typeface="Times New Roman" pitchFamily="18" charset="0"/>
              </a:rPr>
              <a:t>         others</a:t>
            </a:r>
          </a:p>
        </p:txBody>
      </p:sp>
      <p:sp>
        <p:nvSpPr>
          <p:cNvPr id="126981" name="Text Box 5"/>
          <p:cNvSpPr txBox="1">
            <a:spLocks noChangeArrowheads="1"/>
          </p:cNvSpPr>
          <p:nvPr/>
        </p:nvSpPr>
        <p:spPr bwMode="auto">
          <a:xfrm>
            <a:off x="6553200" y="4648200"/>
            <a:ext cx="17653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Reduction of</a:t>
            </a:r>
          </a:p>
          <a:p>
            <a:pPr eaLnBrk="1" hangingPunct="1">
              <a:spcBef>
                <a:spcPct val="0"/>
              </a:spcBef>
              <a:buClrTx/>
              <a:buSzTx/>
              <a:buFontTx/>
              <a:buNone/>
            </a:pPr>
            <a:r>
              <a:rPr lang="en-US" altLang="en-US" sz="2400">
                <a:latin typeface="Times New Roman" pitchFamily="18" charset="0"/>
              </a:rPr>
              <a:t>   cognitive</a:t>
            </a:r>
          </a:p>
          <a:p>
            <a:pPr eaLnBrk="1" hangingPunct="1">
              <a:spcBef>
                <a:spcPct val="0"/>
              </a:spcBef>
              <a:buClrTx/>
              <a:buSzTx/>
              <a:buFontTx/>
              <a:buNone/>
            </a:pPr>
            <a:r>
              <a:rPr lang="en-US" altLang="en-US" sz="2400">
                <a:latin typeface="Times New Roman" pitchFamily="18" charset="0"/>
              </a:rPr>
              <a:t>  dissonance</a:t>
            </a:r>
          </a:p>
        </p:txBody>
      </p:sp>
      <p:sp>
        <p:nvSpPr>
          <p:cNvPr id="126982" name="Text Box 6"/>
          <p:cNvSpPr txBox="1">
            <a:spLocks noChangeArrowheads="1"/>
          </p:cNvSpPr>
          <p:nvPr/>
        </p:nvSpPr>
        <p:spPr bwMode="auto">
          <a:xfrm>
            <a:off x="6629400" y="2286000"/>
            <a:ext cx="21621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Mobilization of </a:t>
            </a:r>
          </a:p>
          <a:p>
            <a:pPr eaLnBrk="1" hangingPunct="1">
              <a:spcBef>
                <a:spcPct val="0"/>
              </a:spcBef>
              <a:buClrTx/>
              <a:buSzTx/>
              <a:buFontTx/>
              <a:buNone/>
            </a:pPr>
            <a:r>
              <a:rPr lang="en-US" altLang="en-US" sz="2400">
                <a:latin typeface="Times New Roman" pitchFamily="18" charset="0"/>
              </a:rPr>
              <a:t>      resources</a:t>
            </a:r>
          </a:p>
        </p:txBody>
      </p:sp>
      <p:sp>
        <p:nvSpPr>
          <p:cNvPr id="126983" name="Text Box 7"/>
          <p:cNvSpPr txBox="1">
            <a:spLocks noChangeArrowheads="1"/>
          </p:cNvSpPr>
          <p:nvPr/>
        </p:nvSpPr>
        <p:spPr bwMode="auto">
          <a:xfrm>
            <a:off x="4343400" y="2438400"/>
            <a:ext cx="1865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“the vacuum”</a:t>
            </a:r>
          </a:p>
        </p:txBody>
      </p:sp>
      <p:sp>
        <p:nvSpPr>
          <p:cNvPr id="126984" name="Text Box 8"/>
          <p:cNvSpPr txBox="1">
            <a:spLocks noChangeArrowheads="1"/>
          </p:cNvSpPr>
          <p:nvPr/>
        </p:nvSpPr>
        <p:spPr bwMode="auto">
          <a:xfrm>
            <a:off x="2514600" y="2286000"/>
            <a:ext cx="11318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New</a:t>
            </a:r>
          </a:p>
          <a:p>
            <a:pPr eaLnBrk="1" hangingPunct="1">
              <a:spcBef>
                <a:spcPct val="0"/>
              </a:spcBef>
              <a:buClrTx/>
              <a:buSzTx/>
              <a:buFontTx/>
              <a:buNone/>
            </a:pPr>
            <a:r>
              <a:rPr lang="en-US" altLang="en-US" sz="2400">
                <a:latin typeface="Times New Roman" pitchFamily="18" charset="0"/>
              </a:rPr>
              <a:t>Bridges</a:t>
            </a:r>
          </a:p>
        </p:txBody>
      </p:sp>
      <p:sp>
        <p:nvSpPr>
          <p:cNvPr id="126985" name="Text Box 9"/>
          <p:cNvSpPr txBox="1">
            <a:spLocks noChangeArrowheads="1"/>
          </p:cNvSpPr>
          <p:nvPr/>
        </p:nvSpPr>
        <p:spPr bwMode="auto">
          <a:xfrm>
            <a:off x="914400" y="2286000"/>
            <a:ext cx="758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400">
                <a:latin typeface="Times New Roman" pitchFamily="18" charset="0"/>
              </a:rPr>
              <a:t>Role</a:t>
            </a:r>
          </a:p>
          <a:p>
            <a:pPr eaLnBrk="1" hangingPunct="1">
              <a:spcBef>
                <a:spcPct val="0"/>
              </a:spcBef>
              <a:buClrTx/>
              <a:buSzTx/>
              <a:buFontTx/>
              <a:buNone/>
            </a:pPr>
            <a:r>
              <a:rPr lang="en-US" altLang="en-US" sz="2400">
                <a:latin typeface="Times New Roman" pitchFamily="18" charset="0"/>
              </a:rPr>
              <a:t>exit</a:t>
            </a:r>
          </a:p>
        </p:txBody>
      </p:sp>
      <p:sp>
        <p:nvSpPr>
          <p:cNvPr id="126986" name="Line 10"/>
          <p:cNvSpPr>
            <a:spLocks noChangeShapeType="1"/>
          </p:cNvSpPr>
          <p:nvPr/>
        </p:nvSpPr>
        <p:spPr bwMode="auto">
          <a:xfrm>
            <a:off x="2590800" y="51054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6987" name="Line 11"/>
          <p:cNvSpPr>
            <a:spLocks noChangeShapeType="1"/>
          </p:cNvSpPr>
          <p:nvPr/>
        </p:nvSpPr>
        <p:spPr bwMode="auto">
          <a:xfrm>
            <a:off x="5943600" y="51054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6988" name="Line 12"/>
          <p:cNvSpPr>
            <a:spLocks noChangeShapeType="1"/>
          </p:cNvSpPr>
          <p:nvPr/>
        </p:nvSpPr>
        <p:spPr bwMode="auto">
          <a:xfrm flipV="1">
            <a:off x="5943600" y="3048000"/>
            <a:ext cx="1447800" cy="2057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6989" name="Line 13"/>
          <p:cNvSpPr>
            <a:spLocks noChangeShapeType="1"/>
          </p:cNvSpPr>
          <p:nvPr/>
        </p:nvSpPr>
        <p:spPr bwMode="auto">
          <a:xfrm flipH="1">
            <a:off x="6172200" y="2667000"/>
            <a:ext cx="457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6990" name="Line 14"/>
          <p:cNvSpPr>
            <a:spLocks noChangeShapeType="1"/>
          </p:cNvSpPr>
          <p:nvPr/>
        </p:nvSpPr>
        <p:spPr bwMode="auto">
          <a:xfrm flipH="1">
            <a:off x="3581400" y="2667000"/>
            <a:ext cx="6858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6991" name="Line 15"/>
          <p:cNvSpPr>
            <a:spLocks noChangeShapeType="1"/>
          </p:cNvSpPr>
          <p:nvPr/>
        </p:nvSpPr>
        <p:spPr bwMode="auto">
          <a:xfrm flipH="1">
            <a:off x="1676400" y="259080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260585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p:cTn id="7" dur="1000" fill="hold"/>
                                        <p:tgtEl>
                                          <p:spTgt spid="126978"/>
                                        </p:tgtEl>
                                        <p:attrNameLst>
                                          <p:attrName>ppt_w</p:attrName>
                                        </p:attrNameLst>
                                      </p:cBhvr>
                                      <p:tavLst>
                                        <p:tav tm="0">
                                          <p:val>
                                            <p:fltVal val="0"/>
                                          </p:val>
                                        </p:tav>
                                        <p:tav tm="100000">
                                          <p:val>
                                            <p:strVal val="#ppt_w"/>
                                          </p:val>
                                        </p:tav>
                                      </p:tavLst>
                                    </p:anim>
                                    <p:anim calcmode="lin" valueType="num">
                                      <p:cBhvr>
                                        <p:cTn id="8" dur="1000" fill="hold"/>
                                        <p:tgtEl>
                                          <p:spTgt spid="126978"/>
                                        </p:tgtEl>
                                        <p:attrNameLst>
                                          <p:attrName>ppt_h</p:attrName>
                                        </p:attrNameLst>
                                      </p:cBhvr>
                                      <p:tavLst>
                                        <p:tav tm="0">
                                          <p:val>
                                            <p:fltVal val="0"/>
                                          </p:val>
                                        </p:tav>
                                        <p:tav tm="100000">
                                          <p:val>
                                            <p:strVal val="#ppt_h"/>
                                          </p:val>
                                        </p:tav>
                                      </p:tavLst>
                                    </p:anim>
                                    <p:anim calcmode="lin" valueType="num">
                                      <p:cBhvr>
                                        <p:cTn id="9" dur="1000" fill="hold"/>
                                        <p:tgtEl>
                                          <p:spTgt spid="12697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269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126979"/>
                                        </p:tgtEl>
                                        <p:attrNameLst>
                                          <p:attrName>style.visibility</p:attrName>
                                        </p:attrNameLst>
                                      </p:cBhvr>
                                      <p:to>
                                        <p:strVal val="visible"/>
                                      </p:to>
                                    </p:set>
                                    <p:anim calcmode="lin" valueType="num">
                                      <p:cBhvr additive="base">
                                        <p:cTn id="15" dur="500" fill="hold"/>
                                        <p:tgtEl>
                                          <p:spTgt spid="126979"/>
                                        </p:tgtEl>
                                        <p:attrNameLst>
                                          <p:attrName>ppt_x</p:attrName>
                                        </p:attrNameLst>
                                      </p:cBhvr>
                                      <p:tavLst>
                                        <p:tav tm="0">
                                          <p:val>
                                            <p:strVal val="0-#ppt_w/2"/>
                                          </p:val>
                                        </p:tav>
                                        <p:tav tm="100000">
                                          <p:val>
                                            <p:strVal val="#ppt_x"/>
                                          </p:val>
                                        </p:tav>
                                      </p:tavLst>
                                    </p:anim>
                                    <p:anim calcmode="lin" valueType="num">
                                      <p:cBhvr additive="base">
                                        <p:cTn id="16" dur="500" fill="hold"/>
                                        <p:tgtEl>
                                          <p:spTgt spid="126979"/>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26986"/>
                                        </p:tgtEl>
                                        <p:attrNameLst>
                                          <p:attrName>style.visibility</p:attrName>
                                        </p:attrNameLst>
                                      </p:cBhvr>
                                      <p:to>
                                        <p:strVal val="visible"/>
                                      </p:to>
                                    </p:set>
                                    <p:anim calcmode="lin" valueType="num">
                                      <p:cBhvr additive="base">
                                        <p:cTn id="21" dur="500" fill="hold"/>
                                        <p:tgtEl>
                                          <p:spTgt spid="126986"/>
                                        </p:tgtEl>
                                        <p:attrNameLst>
                                          <p:attrName>ppt_x</p:attrName>
                                        </p:attrNameLst>
                                      </p:cBhvr>
                                      <p:tavLst>
                                        <p:tav tm="0">
                                          <p:val>
                                            <p:strVal val="0-#ppt_w/2"/>
                                          </p:val>
                                        </p:tav>
                                        <p:tav tm="100000">
                                          <p:val>
                                            <p:strVal val="#ppt_x"/>
                                          </p:val>
                                        </p:tav>
                                      </p:tavLst>
                                    </p:anim>
                                    <p:anim calcmode="lin" valueType="num">
                                      <p:cBhvr additive="base">
                                        <p:cTn id="22" dur="500" fill="hold"/>
                                        <p:tgtEl>
                                          <p:spTgt spid="126986"/>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26980"/>
                                        </p:tgtEl>
                                        <p:attrNameLst>
                                          <p:attrName>style.visibility</p:attrName>
                                        </p:attrNameLst>
                                      </p:cBhvr>
                                      <p:to>
                                        <p:strVal val="visible"/>
                                      </p:to>
                                    </p:set>
                                    <p:anim calcmode="lin" valueType="num">
                                      <p:cBhvr additive="base">
                                        <p:cTn id="27" dur="500" fill="hold"/>
                                        <p:tgtEl>
                                          <p:spTgt spid="126980"/>
                                        </p:tgtEl>
                                        <p:attrNameLst>
                                          <p:attrName>ppt_x</p:attrName>
                                        </p:attrNameLst>
                                      </p:cBhvr>
                                      <p:tavLst>
                                        <p:tav tm="0">
                                          <p:val>
                                            <p:strVal val="0-#ppt_w/2"/>
                                          </p:val>
                                        </p:tav>
                                        <p:tav tm="100000">
                                          <p:val>
                                            <p:strVal val="#ppt_x"/>
                                          </p:val>
                                        </p:tav>
                                      </p:tavLst>
                                    </p:anim>
                                    <p:anim calcmode="lin" valueType="num">
                                      <p:cBhvr additive="base">
                                        <p:cTn id="28" dur="500" fill="hold"/>
                                        <p:tgtEl>
                                          <p:spTgt spid="126980"/>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26987"/>
                                        </p:tgtEl>
                                        <p:attrNameLst>
                                          <p:attrName>style.visibility</p:attrName>
                                        </p:attrNameLst>
                                      </p:cBhvr>
                                      <p:to>
                                        <p:strVal val="visible"/>
                                      </p:to>
                                    </p:set>
                                    <p:anim calcmode="lin" valueType="num">
                                      <p:cBhvr additive="base">
                                        <p:cTn id="33" dur="500" fill="hold"/>
                                        <p:tgtEl>
                                          <p:spTgt spid="126987"/>
                                        </p:tgtEl>
                                        <p:attrNameLst>
                                          <p:attrName>ppt_x</p:attrName>
                                        </p:attrNameLst>
                                      </p:cBhvr>
                                      <p:tavLst>
                                        <p:tav tm="0">
                                          <p:val>
                                            <p:strVal val="0-#ppt_w/2"/>
                                          </p:val>
                                        </p:tav>
                                        <p:tav tm="100000">
                                          <p:val>
                                            <p:strVal val="#ppt_x"/>
                                          </p:val>
                                        </p:tav>
                                      </p:tavLst>
                                    </p:anim>
                                    <p:anim calcmode="lin" valueType="num">
                                      <p:cBhvr additive="base">
                                        <p:cTn id="34" dur="500" fill="hold"/>
                                        <p:tgtEl>
                                          <p:spTgt spid="126987"/>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26988"/>
                                        </p:tgtEl>
                                        <p:attrNameLst>
                                          <p:attrName>style.visibility</p:attrName>
                                        </p:attrNameLst>
                                      </p:cBhvr>
                                      <p:to>
                                        <p:strVal val="visible"/>
                                      </p:to>
                                    </p:set>
                                    <p:anim calcmode="lin" valueType="num">
                                      <p:cBhvr additive="base">
                                        <p:cTn id="39" dur="500" fill="hold"/>
                                        <p:tgtEl>
                                          <p:spTgt spid="126988"/>
                                        </p:tgtEl>
                                        <p:attrNameLst>
                                          <p:attrName>ppt_x</p:attrName>
                                        </p:attrNameLst>
                                      </p:cBhvr>
                                      <p:tavLst>
                                        <p:tav tm="0">
                                          <p:val>
                                            <p:strVal val="0-#ppt_w/2"/>
                                          </p:val>
                                        </p:tav>
                                        <p:tav tm="100000">
                                          <p:val>
                                            <p:strVal val="#ppt_x"/>
                                          </p:val>
                                        </p:tav>
                                      </p:tavLst>
                                    </p:anim>
                                    <p:anim calcmode="lin" valueType="num">
                                      <p:cBhvr additive="base">
                                        <p:cTn id="40" dur="500" fill="hold"/>
                                        <p:tgtEl>
                                          <p:spTgt spid="126988"/>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6981"/>
                                        </p:tgtEl>
                                        <p:attrNameLst>
                                          <p:attrName>style.visibility</p:attrName>
                                        </p:attrNameLst>
                                      </p:cBhvr>
                                      <p:to>
                                        <p:strVal val="visible"/>
                                      </p:to>
                                    </p:set>
                                    <p:anim calcmode="lin" valueType="num">
                                      <p:cBhvr additive="base">
                                        <p:cTn id="45" dur="500" fill="hold"/>
                                        <p:tgtEl>
                                          <p:spTgt spid="126981"/>
                                        </p:tgtEl>
                                        <p:attrNameLst>
                                          <p:attrName>ppt_x</p:attrName>
                                        </p:attrNameLst>
                                      </p:cBhvr>
                                      <p:tavLst>
                                        <p:tav tm="0">
                                          <p:val>
                                            <p:strVal val="0-#ppt_w/2"/>
                                          </p:val>
                                        </p:tav>
                                        <p:tav tm="100000">
                                          <p:val>
                                            <p:strVal val="#ppt_x"/>
                                          </p:val>
                                        </p:tav>
                                      </p:tavLst>
                                    </p:anim>
                                    <p:anim calcmode="lin" valueType="num">
                                      <p:cBhvr additive="base">
                                        <p:cTn id="46" dur="500" fill="hold"/>
                                        <p:tgtEl>
                                          <p:spTgt spid="126981"/>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126982"/>
                                        </p:tgtEl>
                                        <p:attrNameLst>
                                          <p:attrName>style.visibility</p:attrName>
                                        </p:attrNameLst>
                                      </p:cBhvr>
                                      <p:to>
                                        <p:strVal val="visible"/>
                                      </p:to>
                                    </p:set>
                                    <p:anim calcmode="lin" valueType="num">
                                      <p:cBhvr additive="base">
                                        <p:cTn id="51" dur="500" fill="hold"/>
                                        <p:tgtEl>
                                          <p:spTgt spid="126982"/>
                                        </p:tgtEl>
                                        <p:attrNameLst>
                                          <p:attrName>ppt_x</p:attrName>
                                        </p:attrNameLst>
                                      </p:cBhvr>
                                      <p:tavLst>
                                        <p:tav tm="0">
                                          <p:val>
                                            <p:strVal val="0-#ppt_w/2"/>
                                          </p:val>
                                        </p:tav>
                                        <p:tav tm="100000">
                                          <p:val>
                                            <p:strVal val="#ppt_x"/>
                                          </p:val>
                                        </p:tav>
                                      </p:tavLst>
                                    </p:anim>
                                    <p:anim calcmode="lin" valueType="num">
                                      <p:cBhvr additive="base">
                                        <p:cTn id="52" dur="500" fill="hold"/>
                                        <p:tgtEl>
                                          <p:spTgt spid="126982"/>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126989"/>
                                        </p:tgtEl>
                                        <p:attrNameLst>
                                          <p:attrName>style.visibility</p:attrName>
                                        </p:attrNameLst>
                                      </p:cBhvr>
                                      <p:to>
                                        <p:strVal val="visible"/>
                                      </p:to>
                                    </p:set>
                                    <p:anim calcmode="lin" valueType="num">
                                      <p:cBhvr additive="base">
                                        <p:cTn id="57" dur="500" fill="hold"/>
                                        <p:tgtEl>
                                          <p:spTgt spid="126989"/>
                                        </p:tgtEl>
                                        <p:attrNameLst>
                                          <p:attrName>ppt_x</p:attrName>
                                        </p:attrNameLst>
                                      </p:cBhvr>
                                      <p:tavLst>
                                        <p:tav tm="0">
                                          <p:val>
                                            <p:strVal val="0-#ppt_w/2"/>
                                          </p:val>
                                        </p:tav>
                                        <p:tav tm="100000">
                                          <p:val>
                                            <p:strVal val="#ppt_x"/>
                                          </p:val>
                                        </p:tav>
                                      </p:tavLst>
                                    </p:anim>
                                    <p:anim calcmode="lin" valueType="num">
                                      <p:cBhvr additive="base">
                                        <p:cTn id="58" dur="500" fill="hold"/>
                                        <p:tgtEl>
                                          <p:spTgt spid="126989"/>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126983"/>
                                        </p:tgtEl>
                                        <p:attrNameLst>
                                          <p:attrName>style.visibility</p:attrName>
                                        </p:attrNameLst>
                                      </p:cBhvr>
                                      <p:to>
                                        <p:strVal val="visible"/>
                                      </p:to>
                                    </p:set>
                                    <p:anim calcmode="lin" valueType="num">
                                      <p:cBhvr additive="base">
                                        <p:cTn id="63" dur="500" fill="hold"/>
                                        <p:tgtEl>
                                          <p:spTgt spid="126983"/>
                                        </p:tgtEl>
                                        <p:attrNameLst>
                                          <p:attrName>ppt_x</p:attrName>
                                        </p:attrNameLst>
                                      </p:cBhvr>
                                      <p:tavLst>
                                        <p:tav tm="0">
                                          <p:val>
                                            <p:strVal val="0-#ppt_w/2"/>
                                          </p:val>
                                        </p:tav>
                                        <p:tav tm="100000">
                                          <p:val>
                                            <p:strVal val="#ppt_x"/>
                                          </p:val>
                                        </p:tav>
                                      </p:tavLst>
                                    </p:anim>
                                    <p:anim calcmode="lin" valueType="num">
                                      <p:cBhvr additive="base">
                                        <p:cTn id="64" dur="500" fill="hold"/>
                                        <p:tgtEl>
                                          <p:spTgt spid="126983"/>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8" fill="hold" grpId="0" nodeType="clickEffect">
                                  <p:stCondLst>
                                    <p:cond delay="0"/>
                                  </p:stCondLst>
                                  <p:childTnLst>
                                    <p:set>
                                      <p:cBhvr>
                                        <p:cTn id="68" dur="1" fill="hold">
                                          <p:stCondLst>
                                            <p:cond delay="0"/>
                                          </p:stCondLst>
                                        </p:cTn>
                                        <p:tgtEl>
                                          <p:spTgt spid="126990"/>
                                        </p:tgtEl>
                                        <p:attrNameLst>
                                          <p:attrName>style.visibility</p:attrName>
                                        </p:attrNameLst>
                                      </p:cBhvr>
                                      <p:to>
                                        <p:strVal val="visible"/>
                                      </p:to>
                                    </p:set>
                                    <p:anim calcmode="lin" valueType="num">
                                      <p:cBhvr additive="base">
                                        <p:cTn id="69" dur="500" fill="hold"/>
                                        <p:tgtEl>
                                          <p:spTgt spid="126990"/>
                                        </p:tgtEl>
                                        <p:attrNameLst>
                                          <p:attrName>ppt_x</p:attrName>
                                        </p:attrNameLst>
                                      </p:cBhvr>
                                      <p:tavLst>
                                        <p:tav tm="0">
                                          <p:val>
                                            <p:strVal val="0-#ppt_w/2"/>
                                          </p:val>
                                        </p:tav>
                                        <p:tav tm="100000">
                                          <p:val>
                                            <p:strVal val="#ppt_x"/>
                                          </p:val>
                                        </p:tav>
                                      </p:tavLst>
                                    </p:anim>
                                    <p:anim calcmode="lin" valueType="num">
                                      <p:cBhvr additive="base">
                                        <p:cTn id="70" dur="500" fill="hold"/>
                                        <p:tgtEl>
                                          <p:spTgt spid="126990"/>
                                        </p:tgtEl>
                                        <p:attrNameLst>
                                          <p:attrName>ppt_y</p:attrName>
                                        </p:attrNameLst>
                                      </p:cBhvr>
                                      <p:tavLst>
                                        <p:tav tm="0">
                                          <p:val>
                                            <p:strVal val="#ppt_y"/>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8" fill="hold" grpId="0" nodeType="clickEffect">
                                  <p:stCondLst>
                                    <p:cond delay="0"/>
                                  </p:stCondLst>
                                  <p:childTnLst>
                                    <p:set>
                                      <p:cBhvr>
                                        <p:cTn id="74" dur="1" fill="hold">
                                          <p:stCondLst>
                                            <p:cond delay="0"/>
                                          </p:stCondLst>
                                        </p:cTn>
                                        <p:tgtEl>
                                          <p:spTgt spid="126984"/>
                                        </p:tgtEl>
                                        <p:attrNameLst>
                                          <p:attrName>style.visibility</p:attrName>
                                        </p:attrNameLst>
                                      </p:cBhvr>
                                      <p:to>
                                        <p:strVal val="visible"/>
                                      </p:to>
                                    </p:set>
                                    <p:anim calcmode="lin" valueType="num">
                                      <p:cBhvr additive="base">
                                        <p:cTn id="75" dur="500" fill="hold"/>
                                        <p:tgtEl>
                                          <p:spTgt spid="126984"/>
                                        </p:tgtEl>
                                        <p:attrNameLst>
                                          <p:attrName>ppt_x</p:attrName>
                                        </p:attrNameLst>
                                      </p:cBhvr>
                                      <p:tavLst>
                                        <p:tav tm="0">
                                          <p:val>
                                            <p:strVal val="0-#ppt_w/2"/>
                                          </p:val>
                                        </p:tav>
                                        <p:tav tm="100000">
                                          <p:val>
                                            <p:strVal val="#ppt_x"/>
                                          </p:val>
                                        </p:tav>
                                      </p:tavLst>
                                    </p:anim>
                                    <p:anim calcmode="lin" valueType="num">
                                      <p:cBhvr additive="base">
                                        <p:cTn id="76" dur="500" fill="hold"/>
                                        <p:tgtEl>
                                          <p:spTgt spid="126984"/>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8" fill="hold" grpId="0" nodeType="clickEffect">
                                  <p:stCondLst>
                                    <p:cond delay="0"/>
                                  </p:stCondLst>
                                  <p:childTnLst>
                                    <p:set>
                                      <p:cBhvr>
                                        <p:cTn id="80" dur="1" fill="hold">
                                          <p:stCondLst>
                                            <p:cond delay="0"/>
                                          </p:stCondLst>
                                        </p:cTn>
                                        <p:tgtEl>
                                          <p:spTgt spid="126991"/>
                                        </p:tgtEl>
                                        <p:attrNameLst>
                                          <p:attrName>style.visibility</p:attrName>
                                        </p:attrNameLst>
                                      </p:cBhvr>
                                      <p:to>
                                        <p:strVal val="visible"/>
                                      </p:to>
                                    </p:set>
                                    <p:anim calcmode="lin" valueType="num">
                                      <p:cBhvr additive="base">
                                        <p:cTn id="81" dur="500" fill="hold"/>
                                        <p:tgtEl>
                                          <p:spTgt spid="126991"/>
                                        </p:tgtEl>
                                        <p:attrNameLst>
                                          <p:attrName>ppt_x</p:attrName>
                                        </p:attrNameLst>
                                      </p:cBhvr>
                                      <p:tavLst>
                                        <p:tav tm="0">
                                          <p:val>
                                            <p:strVal val="0-#ppt_w/2"/>
                                          </p:val>
                                        </p:tav>
                                        <p:tav tm="100000">
                                          <p:val>
                                            <p:strVal val="#ppt_x"/>
                                          </p:val>
                                        </p:tav>
                                      </p:tavLst>
                                    </p:anim>
                                    <p:anim calcmode="lin" valueType="num">
                                      <p:cBhvr additive="base">
                                        <p:cTn id="82" dur="500" fill="hold"/>
                                        <p:tgtEl>
                                          <p:spTgt spid="126991"/>
                                        </p:tgtEl>
                                        <p:attrNameLst>
                                          <p:attrName>ppt_y</p:attrName>
                                        </p:attrNameLst>
                                      </p:cBhvr>
                                      <p:tavLst>
                                        <p:tav tm="0">
                                          <p:val>
                                            <p:strVal val="#ppt_y"/>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8" fill="hold" grpId="0" nodeType="clickEffect">
                                  <p:stCondLst>
                                    <p:cond delay="0"/>
                                  </p:stCondLst>
                                  <p:childTnLst>
                                    <p:set>
                                      <p:cBhvr>
                                        <p:cTn id="86" dur="1" fill="hold">
                                          <p:stCondLst>
                                            <p:cond delay="0"/>
                                          </p:stCondLst>
                                        </p:cTn>
                                        <p:tgtEl>
                                          <p:spTgt spid="126985"/>
                                        </p:tgtEl>
                                        <p:attrNameLst>
                                          <p:attrName>style.visibility</p:attrName>
                                        </p:attrNameLst>
                                      </p:cBhvr>
                                      <p:to>
                                        <p:strVal val="visible"/>
                                      </p:to>
                                    </p:set>
                                    <p:anim calcmode="lin" valueType="num">
                                      <p:cBhvr additive="base">
                                        <p:cTn id="87" dur="500" fill="hold"/>
                                        <p:tgtEl>
                                          <p:spTgt spid="126985"/>
                                        </p:tgtEl>
                                        <p:attrNameLst>
                                          <p:attrName>ppt_x</p:attrName>
                                        </p:attrNameLst>
                                      </p:cBhvr>
                                      <p:tavLst>
                                        <p:tav tm="0">
                                          <p:val>
                                            <p:strVal val="0-#ppt_w/2"/>
                                          </p:val>
                                        </p:tav>
                                        <p:tav tm="100000">
                                          <p:val>
                                            <p:strVal val="#ppt_x"/>
                                          </p:val>
                                        </p:tav>
                                      </p:tavLst>
                                    </p:anim>
                                    <p:anim calcmode="lin" valueType="num">
                                      <p:cBhvr additive="base">
                                        <p:cTn id="88" dur="500" fill="hold"/>
                                        <p:tgtEl>
                                          <p:spTgt spid="1269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autoUpdateAnimBg="0"/>
      <p:bldP spid="126979" grpId="0" autoUpdateAnimBg="0"/>
      <p:bldP spid="126980" grpId="0" autoUpdateAnimBg="0"/>
      <p:bldP spid="126981" grpId="0" autoUpdateAnimBg="0"/>
      <p:bldP spid="126982" grpId="0" autoUpdateAnimBg="0"/>
      <p:bldP spid="126983" grpId="0" autoUpdateAnimBg="0"/>
      <p:bldP spid="126984" grpId="0" autoUpdateAnimBg="0"/>
      <p:bldP spid="126985" grpId="0" autoUpdateAnimBg="0"/>
      <p:bldP spid="126986" grpId="0" animBg="1"/>
      <p:bldP spid="126987" grpId="0" animBg="1"/>
      <p:bldP spid="126988" grpId="0" animBg="1"/>
      <p:bldP spid="126989" grpId="0" animBg="1"/>
      <p:bldP spid="126990" grpId="0" animBg="1"/>
      <p:bldP spid="12699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ChangeArrowheads="1"/>
          </p:cNvSpPr>
          <p:nvPr/>
        </p:nvSpPr>
        <p:spPr bwMode="auto">
          <a:xfrm>
            <a:off x="798513" y="120650"/>
            <a:ext cx="1828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kumimoji="1" lang="en-US" altLang="en-US" sz="3200">
                <a:solidFill>
                  <a:schemeClr val="tx2"/>
                </a:solidFill>
                <a:latin typeface="Impact" pitchFamily="34" charset="0"/>
              </a:rPr>
              <a:t>Model 3</a:t>
            </a:r>
          </a:p>
        </p:txBody>
      </p:sp>
      <p:sp>
        <p:nvSpPr>
          <p:cNvPr id="419843" name="Text Box 3"/>
          <p:cNvSpPr txBox="1">
            <a:spLocks noChangeArrowheads="1"/>
          </p:cNvSpPr>
          <p:nvPr/>
        </p:nvSpPr>
        <p:spPr bwMode="auto">
          <a:xfrm>
            <a:off x="4419600" y="3276600"/>
            <a:ext cx="1981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  Interaction</a:t>
            </a:r>
          </a:p>
          <a:p>
            <a:pPr eaLnBrk="1" hangingPunct="1">
              <a:spcBef>
                <a:spcPct val="0"/>
              </a:spcBef>
              <a:buClrTx/>
              <a:buSzTx/>
              <a:buFontTx/>
              <a:buNone/>
            </a:pPr>
            <a:r>
              <a:rPr lang="en-US" altLang="en-US" sz="2800">
                <a:latin typeface="Arial" charset="0"/>
              </a:rPr>
              <a:t>    Rituals</a:t>
            </a:r>
          </a:p>
        </p:txBody>
      </p:sp>
      <p:sp>
        <p:nvSpPr>
          <p:cNvPr id="419844" name="Line 4"/>
          <p:cNvSpPr>
            <a:spLocks noChangeShapeType="1"/>
          </p:cNvSpPr>
          <p:nvPr/>
        </p:nvSpPr>
        <p:spPr bwMode="auto">
          <a:xfrm>
            <a:off x="5980113" y="4235450"/>
            <a:ext cx="7366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845" name="Line 5"/>
          <p:cNvSpPr>
            <a:spLocks noChangeShapeType="1"/>
          </p:cNvSpPr>
          <p:nvPr/>
        </p:nvSpPr>
        <p:spPr bwMode="auto">
          <a:xfrm>
            <a:off x="3846513" y="4235450"/>
            <a:ext cx="7620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846" name="Rectangle 6"/>
          <p:cNvSpPr>
            <a:spLocks noChangeArrowheads="1"/>
          </p:cNvSpPr>
          <p:nvPr/>
        </p:nvSpPr>
        <p:spPr bwMode="auto">
          <a:xfrm>
            <a:off x="6705600" y="3581400"/>
            <a:ext cx="2438400" cy="23622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3200">
                <a:latin typeface="Arial" charset="0"/>
              </a:rPr>
              <a:t>Personal </a:t>
            </a:r>
          </a:p>
          <a:p>
            <a:pPr algn="ctr" eaLnBrk="1" hangingPunct="1">
              <a:spcBef>
                <a:spcPct val="0"/>
              </a:spcBef>
              <a:buClrTx/>
              <a:buSzTx/>
              <a:buFontTx/>
              <a:buNone/>
            </a:pPr>
            <a:r>
              <a:rPr lang="en-US" altLang="en-US" sz="3200">
                <a:latin typeface="Arial" charset="0"/>
              </a:rPr>
              <a:t>Well-Being</a:t>
            </a:r>
          </a:p>
          <a:p>
            <a:pPr algn="ctr" eaLnBrk="1" hangingPunct="1">
              <a:spcBef>
                <a:spcPct val="0"/>
              </a:spcBef>
              <a:buClrTx/>
              <a:buSzTx/>
              <a:buFontTx/>
              <a:buNone/>
            </a:pPr>
            <a:r>
              <a:rPr lang="en-US" altLang="en-US" sz="3200">
                <a:latin typeface="Arial" charset="0"/>
              </a:rPr>
              <a:t>And </a:t>
            </a:r>
          </a:p>
          <a:p>
            <a:pPr algn="ctr" eaLnBrk="1" hangingPunct="1">
              <a:spcBef>
                <a:spcPct val="0"/>
              </a:spcBef>
              <a:buClrTx/>
              <a:buSzTx/>
              <a:buFontTx/>
              <a:buNone/>
            </a:pPr>
            <a:r>
              <a:rPr lang="en-US" altLang="en-US" sz="3200">
                <a:latin typeface="Arial" charset="0"/>
              </a:rPr>
              <a:t>Development</a:t>
            </a:r>
          </a:p>
        </p:txBody>
      </p:sp>
      <p:sp>
        <p:nvSpPr>
          <p:cNvPr id="419847" name="Rectangle 7"/>
          <p:cNvSpPr>
            <a:spLocks noChangeArrowheads="1"/>
          </p:cNvSpPr>
          <p:nvPr/>
        </p:nvSpPr>
        <p:spPr bwMode="auto">
          <a:xfrm>
            <a:off x="304800" y="3505200"/>
            <a:ext cx="3468688" cy="23622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marL="457200" indent="-45720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800">
                <a:latin typeface="Arial" charset="0"/>
              </a:rPr>
              <a:t>  </a:t>
            </a:r>
            <a:r>
              <a:rPr lang="en-US" altLang="en-US" sz="3200">
                <a:latin typeface="Arial" charset="0"/>
              </a:rPr>
              <a:t>Dynamic Aspects </a:t>
            </a:r>
          </a:p>
          <a:p>
            <a:pPr eaLnBrk="1" hangingPunct="1">
              <a:spcBef>
                <a:spcPct val="0"/>
              </a:spcBef>
              <a:buClrTx/>
              <a:buSzTx/>
              <a:buFontTx/>
              <a:buNone/>
            </a:pPr>
            <a:r>
              <a:rPr lang="en-US" altLang="en-US" sz="3200">
                <a:latin typeface="Arial" charset="0"/>
              </a:rPr>
              <a:t>   of Relationships</a:t>
            </a:r>
          </a:p>
          <a:p>
            <a:pPr eaLnBrk="1" hangingPunct="1">
              <a:spcBef>
                <a:spcPct val="0"/>
              </a:spcBef>
              <a:buClrTx/>
              <a:buSzTx/>
              <a:buFontTx/>
              <a:buAutoNum type="alphaLcParenR"/>
            </a:pPr>
            <a:r>
              <a:rPr lang="en-US" altLang="en-US" sz="2800">
                <a:latin typeface="Arial" charset="0"/>
              </a:rPr>
              <a:t>Development            </a:t>
            </a:r>
          </a:p>
          <a:p>
            <a:pPr eaLnBrk="1" hangingPunct="1">
              <a:spcBef>
                <a:spcPct val="0"/>
              </a:spcBef>
              <a:buClrTx/>
              <a:buSzTx/>
              <a:buFontTx/>
              <a:buAutoNum type="alphaLcParenR"/>
            </a:pPr>
            <a:r>
              <a:rPr lang="en-US" altLang="en-US" sz="2800">
                <a:latin typeface="Arial" charset="0"/>
              </a:rPr>
              <a:t>Decision-making </a:t>
            </a:r>
          </a:p>
          <a:p>
            <a:pPr eaLnBrk="1" hangingPunct="1">
              <a:spcBef>
                <a:spcPct val="0"/>
              </a:spcBef>
              <a:buClrTx/>
              <a:buSzTx/>
              <a:buFontTx/>
              <a:buNone/>
            </a:pPr>
            <a:r>
              <a:rPr lang="en-US" altLang="en-US" sz="2800">
                <a:latin typeface="Arial" charset="0"/>
              </a:rPr>
              <a:t>     dialectics</a:t>
            </a:r>
          </a:p>
        </p:txBody>
      </p:sp>
      <p:sp>
        <p:nvSpPr>
          <p:cNvPr id="419848" name="Rectangle 8"/>
          <p:cNvSpPr>
            <a:spLocks noChangeArrowheads="1"/>
          </p:cNvSpPr>
          <p:nvPr/>
        </p:nvSpPr>
        <p:spPr bwMode="auto">
          <a:xfrm>
            <a:off x="3694113" y="196850"/>
            <a:ext cx="3316287" cy="29718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marL="457200" indent="-45720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200">
                <a:latin typeface="Arial" charset="0"/>
              </a:rPr>
              <a:t>Primary Network </a:t>
            </a:r>
          </a:p>
          <a:p>
            <a:pPr eaLnBrk="1" hangingPunct="1">
              <a:spcBef>
                <a:spcPct val="0"/>
              </a:spcBef>
              <a:buClrTx/>
              <a:buSzTx/>
              <a:buFontTx/>
              <a:buNone/>
            </a:pPr>
            <a:r>
              <a:rPr lang="en-US" altLang="en-US" sz="3200">
                <a:latin typeface="Arial" charset="0"/>
              </a:rPr>
              <a:t>       Properties</a:t>
            </a:r>
          </a:p>
          <a:p>
            <a:pPr eaLnBrk="1" hangingPunct="1">
              <a:spcBef>
                <a:spcPct val="0"/>
              </a:spcBef>
              <a:buClrTx/>
              <a:buSzTx/>
              <a:buFontTx/>
              <a:buAutoNum type="alphaLcParenR"/>
            </a:pPr>
            <a:r>
              <a:rPr lang="en-US" altLang="en-US" sz="2800">
                <a:latin typeface="Arial" charset="0"/>
              </a:rPr>
              <a:t>Size</a:t>
            </a:r>
          </a:p>
          <a:p>
            <a:pPr eaLnBrk="1" hangingPunct="1">
              <a:spcBef>
                <a:spcPct val="0"/>
              </a:spcBef>
              <a:buClrTx/>
              <a:buSzTx/>
              <a:buFontTx/>
              <a:buAutoNum type="alphaLcParenR"/>
            </a:pPr>
            <a:r>
              <a:rPr lang="en-US" altLang="en-US" sz="2800">
                <a:latin typeface="Arial" charset="0"/>
              </a:rPr>
              <a:t>Kin/Non kin ratio</a:t>
            </a:r>
          </a:p>
          <a:p>
            <a:pPr eaLnBrk="1" hangingPunct="1">
              <a:spcBef>
                <a:spcPct val="0"/>
              </a:spcBef>
              <a:buClrTx/>
              <a:buSzTx/>
              <a:buFontTx/>
              <a:buAutoNum type="alphaLcParenR"/>
            </a:pPr>
            <a:r>
              <a:rPr lang="en-US" altLang="en-US" sz="2800">
                <a:latin typeface="Arial" charset="0"/>
              </a:rPr>
              <a:t>Overlap</a:t>
            </a:r>
          </a:p>
          <a:p>
            <a:pPr eaLnBrk="1" hangingPunct="1">
              <a:spcBef>
                <a:spcPct val="0"/>
              </a:spcBef>
              <a:buClrTx/>
              <a:buSzTx/>
              <a:buFontTx/>
              <a:buAutoNum type="alphaLcParenR"/>
            </a:pPr>
            <a:r>
              <a:rPr lang="en-US" altLang="en-US" sz="2800">
                <a:latin typeface="Arial" charset="0"/>
              </a:rPr>
              <a:t>Substitutability</a:t>
            </a:r>
          </a:p>
        </p:txBody>
      </p:sp>
      <p:sp>
        <p:nvSpPr>
          <p:cNvPr id="419849" name="Line 12"/>
          <p:cNvSpPr>
            <a:spLocks noChangeShapeType="1"/>
          </p:cNvSpPr>
          <p:nvPr/>
        </p:nvSpPr>
        <p:spPr bwMode="auto">
          <a:xfrm>
            <a:off x="7010400" y="1524000"/>
            <a:ext cx="1331913" cy="202565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9850" name="Line 13"/>
          <p:cNvSpPr>
            <a:spLocks noChangeShapeType="1"/>
          </p:cNvSpPr>
          <p:nvPr/>
        </p:nvSpPr>
        <p:spPr bwMode="auto">
          <a:xfrm flipV="1">
            <a:off x="1331913" y="1492250"/>
            <a:ext cx="2362200" cy="198120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712099978"/>
      </p:ext>
    </p:extLst>
  </p:cSld>
  <p:clrMapOvr>
    <a:masterClrMapping/>
  </p:clrMapOvr>
  <p:transition>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1026"/>
          <p:cNvSpPr>
            <a:spLocks noChangeArrowheads="1"/>
          </p:cNvSpPr>
          <p:nvPr/>
        </p:nvSpPr>
        <p:spPr bwMode="auto">
          <a:xfrm>
            <a:off x="457200" y="228600"/>
            <a:ext cx="1828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kumimoji="1" lang="en-US" altLang="en-US" sz="3200">
                <a:solidFill>
                  <a:schemeClr val="tx2"/>
                </a:solidFill>
                <a:latin typeface="Impact" pitchFamily="34" charset="0"/>
              </a:rPr>
              <a:t>Model 4</a:t>
            </a:r>
          </a:p>
        </p:txBody>
      </p:sp>
      <p:sp>
        <p:nvSpPr>
          <p:cNvPr id="421891" name="Text Box 1027"/>
          <p:cNvSpPr txBox="1">
            <a:spLocks noChangeArrowheads="1"/>
          </p:cNvSpPr>
          <p:nvPr/>
        </p:nvSpPr>
        <p:spPr bwMode="auto">
          <a:xfrm>
            <a:off x="4495800" y="5334000"/>
            <a:ext cx="1676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a:latin typeface="Arial" charset="0"/>
              </a:rPr>
              <a:t>[Interaction]</a:t>
            </a:r>
          </a:p>
          <a:p>
            <a:pPr eaLnBrk="1" hangingPunct="1">
              <a:spcBef>
                <a:spcPct val="0"/>
              </a:spcBef>
              <a:buClrTx/>
              <a:buSzTx/>
              <a:buFontTx/>
              <a:buNone/>
            </a:pPr>
            <a:r>
              <a:rPr lang="en-US" altLang="en-US" sz="2000">
                <a:latin typeface="Arial" charset="0"/>
              </a:rPr>
              <a:t>     Rituals</a:t>
            </a:r>
          </a:p>
        </p:txBody>
      </p:sp>
      <p:sp>
        <p:nvSpPr>
          <p:cNvPr id="421892" name="Line 1028"/>
          <p:cNvSpPr>
            <a:spLocks noChangeShapeType="1"/>
          </p:cNvSpPr>
          <p:nvPr/>
        </p:nvSpPr>
        <p:spPr bwMode="auto">
          <a:xfrm>
            <a:off x="5791200" y="5867400"/>
            <a:ext cx="7366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893" name="Line 1029"/>
          <p:cNvSpPr>
            <a:spLocks noChangeShapeType="1"/>
          </p:cNvSpPr>
          <p:nvPr/>
        </p:nvSpPr>
        <p:spPr bwMode="auto">
          <a:xfrm>
            <a:off x="3962400" y="5867400"/>
            <a:ext cx="7620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894" name="Rectangle 1030"/>
          <p:cNvSpPr>
            <a:spLocks noChangeArrowheads="1"/>
          </p:cNvSpPr>
          <p:nvPr/>
        </p:nvSpPr>
        <p:spPr bwMode="auto">
          <a:xfrm>
            <a:off x="6629400" y="5105400"/>
            <a:ext cx="2286000" cy="11049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000">
                <a:latin typeface="Arial" charset="0"/>
              </a:rPr>
              <a:t>Personal Well-Being</a:t>
            </a:r>
          </a:p>
          <a:p>
            <a:pPr algn="ctr" eaLnBrk="1" hangingPunct="1">
              <a:spcBef>
                <a:spcPct val="0"/>
              </a:spcBef>
              <a:buClrTx/>
              <a:buSzTx/>
              <a:buFontTx/>
              <a:buNone/>
            </a:pPr>
            <a:r>
              <a:rPr lang="en-US" altLang="en-US" sz="2000">
                <a:latin typeface="Arial" charset="0"/>
              </a:rPr>
              <a:t>And </a:t>
            </a:r>
          </a:p>
          <a:p>
            <a:pPr algn="ctr" eaLnBrk="1" hangingPunct="1">
              <a:spcBef>
                <a:spcPct val="0"/>
              </a:spcBef>
              <a:buClrTx/>
              <a:buSzTx/>
              <a:buFontTx/>
              <a:buNone/>
            </a:pPr>
            <a:r>
              <a:rPr lang="en-US" altLang="en-US" sz="2000">
                <a:latin typeface="Arial" charset="0"/>
              </a:rPr>
              <a:t>Development</a:t>
            </a:r>
          </a:p>
        </p:txBody>
      </p:sp>
      <p:sp>
        <p:nvSpPr>
          <p:cNvPr id="421895" name="Rectangle 1031"/>
          <p:cNvSpPr>
            <a:spLocks noChangeArrowheads="1"/>
          </p:cNvSpPr>
          <p:nvPr/>
        </p:nvSpPr>
        <p:spPr bwMode="auto">
          <a:xfrm>
            <a:off x="457200" y="5029200"/>
            <a:ext cx="3657600" cy="14478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marL="457200" indent="-45720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a:latin typeface="Arial" charset="0"/>
              </a:rPr>
              <a:t>Dynamic Aspects of </a:t>
            </a:r>
          </a:p>
          <a:p>
            <a:pPr eaLnBrk="1" hangingPunct="1">
              <a:spcBef>
                <a:spcPct val="0"/>
              </a:spcBef>
              <a:buClrTx/>
              <a:buSzTx/>
              <a:buFontTx/>
              <a:buNone/>
            </a:pPr>
            <a:r>
              <a:rPr lang="en-US" altLang="en-US" sz="2000">
                <a:latin typeface="Arial" charset="0"/>
              </a:rPr>
              <a:t>Relationships</a:t>
            </a:r>
          </a:p>
          <a:p>
            <a:pPr eaLnBrk="1" hangingPunct="1">
              <a:spcBef>
                <a:spcPct val="0"/>
              </a:spcBef>
              <a:buClrTx/>
              <a:buSzTx/>
              <a:buFontTx/>
              <a:buAutoNum type="alphaLcParenR"/>
            </a:pPr>
            <a:r>
              <a:rPr lang="en-US" altLang="en-US" sz="2000">
                <a:latin typeface="Arial" charset="0"/>
              </a:rPr>
              <a:t>Development</a:t>
            </a:r>
          </a:p>
          <a:p>
            <a:pPr eaLnBrk="1" hangingPunct="1">
              <a:spcBef>
                <a:spcPct val="0"/>
              </a:spcBef>
              <a:buClrTx/>
              <a:buSzTx/>
              <a:buFontTx/>
              <a:buAutoNum type="alphaLcParenR"/>
            </a:pPr>
            <a:r>
              <a:rPr lang="en-US" altLang="en-US" sz="2000">
                <a:latin typeface="Arial" charset="0"/>
              </a:rPr>
              <a:t>Decision-making dialectics</a:t>
            </a:r>
          </a:p>
        </p:txBody>
      </p:sp>
      <p:sp>
        <p:nvSpPr>
          <p:cNvPr id="421896" name="Rectangle 1032"/>
          <p:cNvSpPr>
            <a:spLocks noChangeArrowheads="1"/>
          </p:cNvSpPr>
          <p:nvPr/>
        </p:nvSpPr>
        <p:spPr bwMode="auto">
          <a:xfrm>
            <a:off x="4114800" y="3886200"/>
            <a:ext cx="2667000" cy="9144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000">
                <a:latin typeface="Arial" charset="0"/>
              </a:rPr>
              <a:t>Primary Network </a:t>
            </a:r>
          </a:p>
          <a:p>
            <a:pPr algn="ctr" eaLnBrk="1" hangingPunct="1">
              <a:spcBef>
                <a:spcPct val="0"/>
              </a:spcBef>
              <a:buClrTx/>
              <a:buSzTx/>
              <a:buFontTx/>
              <a:buNone/>
            </a:pPr>
            <a:r>
              <a:rPr lang="en-US" altLang="en-US" sz="2000">
                <a:latin typeface="Arial" charset="0"/>
              </a:rPr>
              <a:t>Properties</a:t>
            </a:r>
          </a:p>
        </p:txBody>
      </p:sp>
      <p:sp>
        <p:nvSpPr>
          <p:cNvPr id="224265" name="Rectangle 1033"/>
          <p:cNvSpPr>
            <a:spLocks noChangeArrowheads="1"/>
          </p:cNvSpPr>
          <p:nvPr/>
        </p:nvSpPr>
        <p:spPr bwMode="auto">
          <a:xfrm>
            <a:off x="4038600" y="2133600"/>
            <a:ext cx="2743200" cy="10668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000">
                <a:latin typeface="Arial" charset="0"/>
              </a:rPr>
              <a:t>Factors Affecting </a:t>
            </a:r>
          </a:p>
          <a:p>
            <a:pPr algn="ctr" eaLnBrk="1" hangingPunct="1">
              <a:spcBef>
                <a:spcPct val="0"/>
              </a:spcBef>
              <a:buClrTx/>
              <a:buSzTx/>
              <a:buFontTx/>
              <a:buNone/>
            </a:pPr>
            <a:r>
              <a:rPr lang="en-US" altLang="en-US" sz="2000">
                <a:latin typeface="Arial" charset="0"/>
              </a:rPr>
              <a:t>Person’s Ability to </a:t>
            </a:r>
          </a:p>
          <a:p>
            <a:pPr algn="ctr" eaLnBrk="1" hangingPunct="1">
              <a:spcBef>
                <a:spcPct val="0"/>
              </a:spcBef>
              <a:buClrTx/>
              <a:buSzTx/>
              <a:buFontTx/>
              <a:buNone/>
            </a:pPr>
            <a:r>
              <a:rPr lang="en-US" altLang="en-US" sz="2000">
                <a:latin typeface="Arial" charset="0"/>
              </a:rPr>
              <a:t>Control Life</a:t>
            </a:r>
          </a:p>
        </p:txBody>
      </p:sp>
      <p:sp>
        <p:nvSpPr>
          <p:cNvPr id="224266" name="Rectangle 1034"/>
          <p:cNvSpPr>
            <a:spLocks noChangeArrowheads="1"/>
          </p:cNvSpPr>
          <p:nvPr/>
        </p:nvSpPr>
        <p:spPr bwMode="auto">
          <a:xfrm>
            <a:off x="3886200" y="304800"/>
            <a:ext cx="2895600" cy="12954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000">
                <a:latin typeface="Arial" charset="0"/>
              </a:rPr>
              <a:t>Societal Context: </a:t>
            </a:r>
          </a:p>
          <a:p>
            <a:pPr algn="ctr" eaLnBrk="1" hangingPunct="1">
              <a:spcBef>
                <a:spcPct val="0"/>
              </a:spcBef>
              <a:buClrTx/>
              <a:buSzTx/>
              <a:buFontTx/>
              <a:buNone/>
            </a:pPr>
            <a:r>
              <a:rPr lang="en-US" altLang="en-US" sz="2000">
                <a:latin typeface="Arial" charset="0"/>
              </a:rPr>
              <a:t>Cultural/Structural </a:t>
            </a:r>
          </a:p>
          <a:p>
            <a:pPr algn="ctr" eaLnBrk="1" hangingPunct="1">
              <a:spcBef>
                <a:spcPct val="0"/>
              </a:spcBef>
              <a:buClrTx/>
              <a:buSzTx/>
              <a:buFontTx/>
              <a:buNone/>
            </a:pPr>
            <a:r>
              <a:rPr lang="en-US" altLang="en-US" sz="2000">
                <a:latin typeface="Arial" charset="0"/>
              </a:rPr>
              <a:t>Processes and Patterns</a:t>
            </a:r>
          </a:p>
        </p:txBody>
      </p:sp>
      <p:sp>
        <p:nvSpPr>
          <p:cNvPr id="224267" name="Rectangle 1035"/>
          <p:cNvSpPr>
            <a:spLocks noChangeArrowheads="1"/>
          </p:cNvSpPr>
          <p:nvPr/>
        </p:nvSpPr>
        <p:spPr bwMode="auto">
          <a:xfrm>
            <a:off x="609600" y="2209800"/>
            <a:ext cx="2667000" cy="1447800"/>
          </a:xfrm>
          <a:prstGeom prst="rect">
            <a:avLst/>
          </a:prstGeom>
          <a:solidFill>
            <a:srgbClr val="66FFFF"/>
          </a:solidFill>
          <a:ln w="9525">
            <a:miter lim="800000"/>
            <a:headEnd/>
            <a:tailEnd/>
          </a:ln>
          <a:scene3d>
            <a:camera prst="legacyPerspectiveTop"/>
            <a:lightRig rig="legacyFlat3" dir="b"/>
          </a:scene3d>
          <a:sp3d extrusionH="887400" prstMaterial="legacyMatte">
            <a:bevelT w="13500" h="13500" prst="angle"/>
            <a:bevelB w="13500" h="13500" prst="angle"/>
            <a:extrusionClr>
              <a:srgbClr val="66FFFF"/>
            </a:extrusionClr>
          </a:sp3d>
        </p:spPr>
        <p:txBody>
          <a:bodyPr wrap="none" anchor="ctr">
            <a:flatTx/>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000">
                <a:latin typeface="Arial" charset="0"/>
              </a:rPr>
              <a:t>Social Movements, </a:t>
            </a:r>
          </a:p>
          <a:p>
            <a:pPr algn="ctr" eaLnBrk="1" hangingPunct="1">
              <a:spcBef>
                <a:spcPct val="0"/>
              </a:spcBef>
              <a:buClrTx/>
              <a:buSzTx/>
              <a:buFontTx/>
              <a:buNone/>
            </a:pPr>
            <a:r>
              <a:rPr lang="en-US" altLang="en-US" sz="2000">
                <a:latin typeface="Arial" charset="0"/>
              </a:rPr>
              <a:t>Interest Groups, and </a:t>
            </a:r>
          </a:p>
          <a:p>
            <a:pPr algn="ctr" eaLnBrk="1" hangingPunct="1">
              <a:spcBef>
                <a:spcPct val="0"/>
              </a:spcBef>
              <a:buClrTx/>
              <a:buSzTx/>
              <a:buFontTx/>
              <a:buNone/>
            </a:pPr>
            <a:r>
              <a:rPr lang="en-US" altLang="en-US" sz="2000">
                <a:latin typeface="Arial" charset="0"/>
              </a:rPr>
              <a:t>Secondary Networks</a:t>
            </a:r>
          </a:p>
        </p:txBody>
      </p:sp>
      <p:sp>
        <p:nvSpPr>
          <p:cNvPr id="421900" name="Line 1036"/>
          <p:cNvSpPr>
            <a:spLocks noChangeShapeType="1"/>
          </p:cNvSpPr>
          <p:nvPr/>
        </p:nvSpPr>
        <p:spPr bwMode="auto">
          <a:xfrm>
            <a:off x="6781800" y="4191000"/>
            <a:ext cx="838200" cy="8382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901" name="Line 1037"/>
          <p:cNvSpPr>
            <a:spLocks noChangeShapeType="1"/>
          </p:cNvSpPr>
          <p:nvPr/>
        </p:nvSpPr>
        <p:spPr bwMode="auto">
          <a:xfrm flipV="1">
            <a:off x="3048000" y="4191000"/>
            <a:ext cx="1066800" cy="6858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2" name="Group 1053"/>
          <p:cNvGrpSpPr>
            <a:grpSpLocks/>
          </p:cNvGrpSpPr>
          <p:nvPr/>
        </p:nvGrpSpPr>
        <p:grpSpPr bwMode="auto">
          <a:xfrm>
            <a:off x="6781800" y="914400"/>
            <a:ext cx="1447800" cy="4114800"/>
            <a:chOff x="4272" y="576"/>
            <a:chExt cx="912" cy="2592"/>
          </a:xfrm>
        </p:grpSpPr>
        <p:sp>
          <p:nvSpPr>
            <p:cNvPr id="421917" name="Line 1038"/>
            <p:cNvSpPr>
              <a:spLocks noChangeShapeType="1"/>
            </p:cNvSpPr>
            <p:nvPr/>
          </p:nvSpPr>
          <p:spPr bwMode="auto">
            <a:xfrm flipH="1">
              <a:off x="4272" y="576"/>
              <a:ext cx="91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918" name="Line 1039"/>
            <p:cNvSpPr>
              <a:spLocks noChangeShapeType="1"/>
            </p:cNvSpPr>
            <p:nvPr/>
          </p:nvSpPr>
          <p:spPr bwMode="auto">
            <a:xfrm>
              <a:off x="5184" y="576"/>
              <a:ext cx="0" cy="259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24272" name="Line 1040"/>
          <p:cNvSpPr>
            <a:spLocks noChangeShapeType="1"/>
          </p:cNvSpPr>
          <p:nvPr/>
        </p:nvSpPr>
        <p:spPr bwMode="auto">
          <a:xfrm>
            <a:off x="6781800" y="2743200"/>
            <a:ext cx="1066800" cy="22860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4273" name="Line 1041"/>
          <p:cNvSpPr>
            <a:spLocks noChangeShapeType="1"/>
          </p:cNvSpPr>
          <p:nvPr/>
        </p:nvSpPr>
        <p:spPr bwMode="auto">
          <a:xfrm>
            <a:off x="5334000" y="3200400"/>
            <a:ext cx="0" cy="6096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4274" name="Line 1042"/>
          <p:cNvSpPr>
            <a:spLocks noChangeShapeType="1"/>
          </p:cNvSpPr>
          <p:nvPr/>
        </p:nvSpPr>
        <p:spPr bwMode="auto">
          <a:xfrm>
            <a:off x="5334000" y="1600200"/>
            <a:ext cx="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 name="Group 1054"/>
          <p:cNvGrpSpPr>
            <a:grpSpLocks/>
          </p:cNvGrpSpPr>
          <p:nvPr/>
        </p:nvGrpSpPr>
        <p:grpSpPr bwMode="auto">
          <a:xfrm>
            <a:off x="2209800" y="1143000"/>
            <a:ext cx="1676400" cy="914400"/>
            <a:chOff x="1392" y="720"/>
            <a:chExt cx="1056" cy="576"/>
          </a:xfrm>
        </p:grpSpPr>
        <p:sp>
          <p:nvSpPr>
            <p:cNvPr id="421915" name="Line 1043"/>
            <p:cNvSpPr>
              <a:spLocks noChangeShapeType="1"/>
            </p:cNvSpPr>
            <p:nvPr/>
          </p:nvSpPr>
          <p:spPr bwMode="auto">
            <a:xfrm>
              <a:off x="1392" y="720"/>
              <a:ext cx="1056"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916" name="Line 1044"/>
            <p:cNvSpPr>
              <a:spLocks noChangeShapeType="1"/>
            </p:cNvSpPr>
            <p:nvPr/>
          </p:nvSpPr>
          <p:spPr bwMode="auto">
            <a:xfrm>
              <a:off x="1392" y="720"/>
              <a:ext cx="0" cy="576"/>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24277" name="Line 1045"/>
          <p:cNvSpPr>
            <a:spLocks noChangeShapeType="1"/>
          </p:cNvSpPr>
          <p:nvPr/>
        </p:nvSpPr>
        <p:spPr bwMode="auto">
          <a:xfrm>
            <a:off x="3276600" y="2667000"/>
            <a:ext cx="7620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4279" name="Line 1047"/>
          <p:cNvSpPr>
            <a:spLocks noChangeShapeType="1"/>
          </p:cNvSpPr>
          <p:nvPr/>
        </p:nvSpPr>
        <p:spPr bwMode="auto">
          <a:xfrm>
            <a:off x="1524000" y="3657600"/>
            <a:ext cx="0" cy="12954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4280" name="Line 1048"/>
          <p:cNvSpPr>
            <a:spLocks noChangeShapeType="1"/>
          </p:cNvSpPr>
          <p:nvPr/>
        </p:nvSpPr>
        <p:spPr bwMode="auto">
          <a:xfrm flipV="1">
            <a:off x="2133600" y="3200400"/>
            <a:ext cx="1905000" cy="167640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4" name="Group 1052"/>
          <p:cNvGrpSpPr>
            <a:grpSpLocks/>
          </p:cNvGrpSpPr>
          <p:nvPr/>
        </p:nvGrpSpPr>
        <p:grpSpPr bwMode="auto">
          <a:xfrm>
            <a:off x="228600" y="3048000"/>
            <a:ext cx="7543800" cy="3581400"/>
            <a:chOff x="144" y="1920"/>
            <a:chExt cx="4752" cy="2256"/>
          </a:xfrm>
        </p:grpSpPr>
        <p:sp>
          <p:nvSpPr>
            <p:cNvPr id="421911" name="Line 1046"/>
            <p:cNvSpPr>
              <a:spLocks noChangeShapeType="1"/>
            </p:cNvSpPr>
            <p:nvPr/>
          </p:nvSpPr>
          <p:spPr bwMode="auto">
            <a:xfrm>
              <a:off x="144" y="1920"/>
              <a:ext cx="24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21912" name="Line 1049"/>
            <p:cNvSpPr>
              <a:spLocks noChangeShapeType="1"/>
            </p:cNvSpPr>
            <p:nvPr/>
          </p:nvSpPr>
          <p:spPr bwMode="auto">
            <a:xfrm>
              <a:off x="4896" y="3936"/>
              <a:ext cx="0" cy="240"/>
            </a:xfrm>
            <a:prstGeom prst="line">
              <a:avLst/>
            </a:prstGeom>
            <a:noFill/>
            <a:ln w="38100">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421913" name="Line 1050"/>
            <p:cNvSpPr>
              <a:spLocks noChangeShapeType="1"/>
            </p:cNvSpPr>
            <p:nvPr/>
          </p:nvSpPr>
          <p:spPr bwMode="auto">
            <a:xfrm>
              <a:off x="144" y="1920"/>
              <a:ext cx="0" cy="2256"/>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1914" name="Line 1051"/>
            <p:cNvSpPr>
              <a:spLocks noChangeShapeType="1"/>
            </p:cNvSpPr>
            <p:nvPr/>
          </p:nvSpPr>
          <p:spPr bwMode="auto">
            <a:xfrm flipV="1">
              <a:off x="144" y="4176"/>
              <a:ext cx="475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618856514"/>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4266"/>
                                        </p:tgtEl>
                                        <p:attrNameLst>
                                          <p:attrName>style.visibility</p:attrName>
                                        </p:attrNameLst>
                                      </p:cBhvr>
                                      <p:to>
                                        <p:strVal val="visible"/>
                                      </p:to>
                                    </p:set>
                                    <p:anim calcmode="lin" valueType="num">
                                      <p:cBhvr additive="base">
                                        <p:cTn id="7" dur="500" fill="hold"/>
                                        <p:tgtEl>
                                          <p:spTgt spid="224266"/>
                                        </p:tgtEl>
                                        <p:attrNameLst>
                                          <p:attrName>ppt_x</p:attrName>
                                        </p:attrNameLst>
                                      </p:cBhvr>
                                      <p:tavLst>
                                        <p:tav tm="0">
                                          <p:val>
                                            <p:strVal val="0-#ppt_w/2"/>
                                          </p:val>
                                        </p:tav>
                                        <p:tav tm="100000">
                                          <p:val>
                                            <p:strVal val="#ppt_x"/>
                                          </p:val>
                                        </p:tav>
                                      </p:tavLst>
                                    </p:anim>
                                    <p:anim calcmode="lin" valueType="num">
                                      <p:cBhvr additive="base">
                                        <p:cTn id="8" dur="500" fill="hold"/>
                                        <p:tgtEl>
                                          <p:spTgt spid="2242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4265"/>
                                        </p:tgtEl>
                                        <p:attrNameLst>
                                          <p:attrName>style.visibility</p:attrName>
                                        </p:attrNameLst>
                                      </p:cBhvr>
                                      <p:to>
                                        <p:strVal val="visible"/>
                                      </p:to>
                                    </p:set>
                                    <p:anim calcmode="lin" valueType="num">
                                      <p:cBhvr additive="base">
                                        <p:cTn id="13" dur="500" fill="hold"/>
                                        <p:tgtEl>
                                          <p:spTgt spid="224265"/>
                                        </p:tgtEl>
                                        <p:attrNameLst>
                                          <p:attrName>ppt_x</p:attrName>
                                        </p:attrNameLst>
                                      </p:cBhvr>
                                      <p:tavLst>
                                        <p:tav tm="0">
                                          <p:val>
                                            <p:strVal val="0-#ppt_w/2"/>
                                          </p:val>
                                        </p:tav>
                                        <p:tav tm="100000">
                                          <p:val>
                                            <p:strVal val="#ppt_x"/>
                                          </p:val>
                                        </p:tav>
                                      </p:tavLst>
                                    </p:anim>
                                    <p:anim calcmode="lin" valueType="num">
                                      <p:cBhvr additive="base">
                                        <p:cTn id="14" dur="500" fill="hold"/>
                                        <p:tgtEl>
                                          <p:spTgt spid="2242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4267"/>
                                        </p:tgtEl>
                                        <p:attrNameLst>
                                          <p:attrName>style.visibility</p:attrName>
                                        </p:attrNameLst>
                                      </p:cBhvr>
                                      <p:to>
                                        <p:strVal val="visible"/>
                                      </p:to>
                                    </p:set>
                                    <p:anim calcmode="lin" valueType="num">
                                      <p:cBhvr additive="base">
                                        <p:cTn id="19" dur="500" fill="hold"/>
                                        <p:tgtEl>
                                          <p:spTgt spid="224267"/>
                                        </p:tgtEl>
                                        <p:attrNameLst>
                                          <p:attrName>ppt_x</p:attrName>
                                        </p:attrNameLst>
                                      </p:cBhvr>
                                      <p:tavLst>
                                        <p:tav tm="0">
                                          <p:val>
                                            <p:strVal val="0-#ppt_w/2"/>
                                          </p:val>
                                        </p:tav>
                                        <p:tav tm="100000">
                                          <p:val>
                                            <p:strVal val="#ppt_x"/>
                                          </p:val>
                                        </p:tav>
                                      </p:tavLst>
                                    </p:anim>
                                    <p:anim calcmode="lin" valueType="num">
                                      <p:cBhvr additive="base">
                                        <p:cTn id="20" dur="500" fill="hold"/>
                                        <p:tgtEl>
                                          <p:spTgt spid="22426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4272"/>
                                        </p:tgtEl>
                                        <p:attrNameLst>
                                          <p:attrName>style.visibility</p:attrName>
                                        </p:attrNameLst>
                                      </p:cBhvr>
                                      <p:to>
                                        <p:strVal val="visible"/>
                                      </p:to>
                                    </p:set>
                                    <p:anim calcmode="lin" valueType="num">
                                      <p:cBhvr additive="base">
                                        <p:cTn id="31" dur="500" fill="hold"/>
                                        <p:tgtEl>
                                          <p:spTgt spid="224272"/>
                                        </p:tgtEl>
                                        <p:attrNameLst>
                                          <p:attrName>ppt_x</p:attrName>
                                        </p:attrNameLst>
                                      </p:cBhvr>
                                      <p:tavLst>
                                        <p:tav tm="0">
                                          <p:val>
                                            <p:strVal val="0-#ppt_w/2"/>
                                          </p:val>
                                        </p:tav>
                                        <p:tav tm="100000">
                                          <p:val>
                                            <p:strVal val="#ppt_x"/>
                                          </p:val>
                                        </p:tav>
                                      </p:tavLst>
                                    </p:anim>
                                    <p:anim calcmode="lin" valueType="num">
                                      <p:cBhvr additive="base">
                                        <p:cTn id="32" dur="500" fill="hold"/>
                                        <p:tgtEl>
                                          <p:spTgt spid="22427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4280"/>
                                        </p:tgtEl>
                                        <p:attrNameLst>
                                          <p:attrName>style.visibility</p:attrName>
                                        </p:attrNameLst>
                                      </p:cBhvr>
                                      <p:to>
                                        <p:strVal val="visible"/>
                                      </p:to>
                                    </p:set>
                                    <p:anim calcmode="lin" valueType="num">
                                      <p:cBhvr additive="base">
                                        <p:cTn id="37" dur="500" fill="hold"/>
                                        <p:tgtEl>
                                          <p:spTgt spid="224280"/>
                                        </p:tgtEl>
                                        <p:attrNameLst>
                                          <p:attrName>ppt_x</p:attrName>
                                        </p:attrNameLst>
                                      </p:cBhvr>
                                      <p:tavLst>
                                        <p:tav tm="0">
                                          <p:val>
                                            <p:strVal val="0-#ppt_w/2"/>
                                          </p:val>
                                        </p:tav>
                                        <p:tav tm="100000">
                                          <p:val>
                                            <p:strVal val="#ppt_x"/>
                                          </p:val>
                                        </p:tav>
                                      </p:tavLst>
                                    </p:anim>
                                    <p:anim calcmode="lin" valueType="num">
                                      <p:cBhvr additive="base">
                                        <p:cTn id="38" dur="500" fill="hold"/>
                                        <p:tgtEl>
                                          <p:spTgt spid="22428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4273"/>
                                        </p:tgtEl>
                                        <p:attrNameLst>
                                          <p:attrName>style.visibility</p:attrName>
                                        </p:attrNameLst>
                                      </p:cBhvr>
                                      <p:to>
                                        <p:strVal val="visible"/>
                                      </p:to>
                                    </p:set>
                                    <p:anim calcmode="lin" valueType="num">
                                      <p:cBhvr additive="base">
                                        <p:cTn id="43" dur="500" fill="hold"/>
                                        <p:tgtEl>
                                          <p:spTgt spid="224273"/>
                                        </p:tgtEl>
                                        <p:attrNameLst>
                                          <p:attrName>ppt_x</p:attrName>
                                        </p:attrNameLst>
                                      </p:cBhvr>
                                      <p:tavLst>
                                        <p:tav tm="0">
                                          <p:val>
                                            <p:strVal val="0-#ppt_w/2"/>
                                          </p:val>
                                        </p:tav>
                                        <p:tav tm="100000">
                                          <p:val>
                                            <p:strVal val="#ppt_x"/>
                                          </p:val>
                                        </p:tav>
                                      </p:tavLst>
                                    </p:anim>
                                    <p:anim calcmode="lin" valueType="num">
                                      <p:cBhvr additive="base">
                                        <p:cTn id="44" dur="500" fill="hold"/>
                                        <p:tgtEl>
                                          <p:spTgt spid="224273"/>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4274"/>
                                        </p:tgtEl>
                                        <p:attrNameLst>
                                          <p:attrName>style.visibility</p:attrName>
                                        </p:attrNameLst>
                                      </p:cBhvr>
                                      <p:to>
                                        <p:strVal val="visible"/>
                                      </p:to>
                                    </p:set>
                                    <p:anim calcmode="lin" valueType="num">
                                      <p:cBhvr additive="base">
                                        <p:cTn id="49" dur="500" fill="hold"/>
                                        <p:tgtEl>
                                          <p:spTgt spid="224274"/>
                                        </p:tgtEl>
                                        <p:attrNameLst>
                                          <p:attrName>ppt_x</p:attrName>
                                        </p:attrNameLst>
                                      </p:cBhvr>
                                      <p:tavLst>
                                        <p:tav tm="0">
                                          <p:val>
                                            <p:strVal val="0-#ppt_w/2"/>
                                          </p:val>
                                        </p:tav>
                                        <p:tav tm="100000">
                                          <p:val>
                                            <p:strVal val="#ppt_x"/>
                                          </p:val>
                                        </p:tav>
                                      </p:tavLst>
                                    </p:anim>
                                    <p:anim calcmode="lin" valueType="num">
                                      <p:cBhvr additive="base">
                                        <p:cTn id="50" dur="500" fill="hold"/>
                                        <p:tgtEl>
                                          <p:spTgt spid="224274"/>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24277"/>
                                        </p:tgtEl>
                                        <p:attrNameLst>
                                          <p:attrName>style.visibility</p:attrName>
                                        </p:attrNameLst>
                                      </p:cBhvr>
                                      <p:to>
                                        <p:strVal val="visible"/>
                                      </p:to>
                                    </p:set>
                                    <p:anim calcmode="lin" valueType="num">
                                      <p:cBhvr additive="base">
                                        <p:cTn id="55" dur="500" fill="hold"/>
                                        <p:tgtEl>
                                          <p:spTgt spid="224277"/>
                                        </p:tgtEl>
                                        <p:attrNameLst>
                                          <p:attrName>ppt_x</p:attrName>
                                        </p:attrNameLst>
                                      </p:cBhvr>
                                      <p:tavLst>
                                        <p:tav tm="0">
                                          <p:val>
                                            <p:strVal val="0-#ppt_w/2"/>
                                          </p:val>
                                        </p:tav>
                                        <p:tav tm="100000">
                                          <p:val>
                                            <p:strVal val="#ppt_x"/>
                                          </p:val>
                                        </p:tav>
                                      </p:tavLst>
                                    </p:anim>
                                    <p:anim calcmode="lin" valueType="num">
                                      <p:cBhvr additive="base">
                                        <p:cTn id="56" dur="500" fill="hold"/>
                                        <p:tgtEl>
                                          <p:spTgt spid="224277"/>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24279"/>
                                        </p:tgtEl>
                                        <p:attrNameLst>
                                          <p:attrName>style.visibility</p:attrName>
                                        </p:attrNameLst>
                                      </p:cBhvr>
                                      <p:to>
                                        <p:strVal val="visible"/>
                                      </p:to>
                                    </p:set>
                                    <p:anim calcmode="lin" valueType="num">
                                      <p:cBhvr additive="base">
                                        <p:cTn id="61" dur="500" fill="hold"/>
                                        <p:tgtEl>
                                          <p:spTgt spid="224279"/>
                                        </p:tgtEl>
                                        <p:attrNameLst>
                                          <p:attrName>ppt_x</p:attrName>
                                        </p:attrNameLst>
                                      </p:cBhvr>
                                      <p:tavLst>
                                        <p:tav tm="0">
                                          <p:val>
                                            <p:strVal val="0-#ppt_w/2"/>
                                          </p:val>
                                        </p:tav>
                                        <p:tav tm="100000">
                                          <p:val>
                                            <p:strVal val="#ppt_x"/>
                                          </p:val>
                                        </p:tav>
                                      </p:tavLst>
                                    </p:anim>
                                    <p:anim calcmode="lin" valueType="num">
                                      <p:cBhvr additive="base">
                                        <p:cTn id="62" dur="500" fill="hold"/>
                                        <p:tgtEl>
                                          <p:spTgt spid="224279"/>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0-#ppt_w/2"/>
                                          </p:val>
                                        </p:tav>
                                        <p:tav tm="100000">
                                          <p:val>
                                            <p:strVal val="#ppt_x"/>
                                          </p:val>
                                        </p:tav>
                                      </p:tavLst>
                                    </p:anim>
                                    <p:anim calcmode="lin" valueType="num">
                                      <p:cBhvr additive="base">
                                        <p:cTn id="6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nodeType="clickEffect">
                                  <p:stCondLst>
                                    <p:cond delay="0"/>
                                  </p:stCondLst>
                                  <p:childTnLst>
                                    <p:set>
                                      <p:cBhvr>
                                        <p:cTn id="72" dur="1" fill="hold">
                                          <p:stCondLst>
                                            <p:cond delay="0"/>
                                          </p:stCondLst>
                                        </p:cTn>
                                        <p:tgtEl>
                                          <p:spTgt spid="3"/>
                                        </p:tgtEl>
                                        <p:attrNameLst>
                                          <p:attrName>style.visibility</p:attrName>
                                        </p:attrNameLst>
                                      </p:cBhvr>
                                      <p:to>
                                        <p:strVal val="visible"/>
                                      </p:to>
                                    </p:set>
                                    <p:anim calcmode="lin" valueType="num">
                                      <p:cBhvr additive="base">
                                        <p:cTn id="73" dur="500" fill="hold"/>
                                        <p:tgtEl>
                                          <p:spTgt spid="3"/>
                                        </p:tgtEl>
                                        <p:attrNameLst>
                                          <p:attrName>ppt_x</p:attrName>
                                        </p:attrNameLst>
                                      </p:cBhvr>
                                      <p:tavLst>
                                        <p:tav tm="0">
                                          <p:val>
                                            <p:strVal val="0-#ppt_w/2"/>
                                          </p:val>
                                        </p:tav>
                                        <p:tav tm="100000">
                                          <p:val>
                                            <p:strVal val="#ppt_x"/>
                                          </p:val>
                                        </p:tav>
                                      </p:tavLst>
                                    </p:anim>
                                    <p:anim calcmode="lin" valueType="num">
                                      <p:cBhvr additive="base">
                                        <p:cTn id="7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animBg="1" autoUpdateAnimBg="0"/>
      <p:bldP spid="224266" grpId="0" animBg="1" autoUpdateAnimBg="0"/>
      <p:bldP spid="224267" grpId="0" animBg="1" autoUpdateAnimBg="0"/>
      <p:bldP spid="224272" grpId="0" animBg="1"/>
      <p:bldP spid="224273" grpId="0" animBg="1"/>
      <p:bldP spid="224274" grpId="0" animBg="1"/>
      <p:bldP spid="224277" grpId="0" animBg="1"/>
      <p:bldP spid="224279" grpId="0" animBg="1"/>
      <p:bldP spid="2242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306513" y="220663"/>
            <a:ext cx="6546850" cy="485775"/>
          </a:xfrm>
          <a:prstGeom prst="rect">
            <a:avLst/>
          </a:prstGeom>
          <a:solidFill>
            <a:schemeClr val="bg1"/>
          </a:solidFill>
          <a:ln w="28575">
            <a:solidFill>
              <a:schemeClr val="tx1"/>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latin typeface="Impact" pitchFamily="34" charset="0"/>
              </a:rPr>
              <a:t>Mead’s Theoretical Model of Mind, Self, and Society</a:t>
            </a:r>
          </a:p>
        </p:txBody>
      </p:sp>
      <p:sp>
        <p:nvSpPr>
          <p:cNvPr id="57347" name="Text Box 3"/>
          <p:cNvSpPr txBox="1">
            <a:spLocks noChangeArrowheads="1"/>
          </p:cNvSpPr>
          <p:nvPr/>
        </p:nvSpPr>
        <p:spPr bwMode="auto">
          <a:xfrm>
            <a:off x="457200" y="838200"/>
            <a:ext cx="8420100" cy="850900"/>
          </a:xfrm>
          <a:prstGeom prst="rect">
            <a:avLst/>
          </a:prstGeom>
          <a:solidFill>
            <a:schemeClr val="bg1"/>
          </a:solidFill>
          <a:ln w="28575">
            <a:solidFill>
              <a:schemeClr val="tx1"/>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u="sng">
                <a:latin typeface="Impact" pitchFamily="34" charset="0"/>
              </a:rPr>
              <a:t>Society </a:t>
            </a:r>
            <a:r>
              <a:rPr lang="en-US" altLang="en-US" sz="2400">
                <a:latin typeface="Impact" pitchFamily="34" charset="0"/>
              </a:rPr>
              <a:t>(organized social community </a:t>
            </a:r>
          </a:p>
          <a:p>
            <a:pPr algn="ctr">
              <a:spcBef>
                <a:spcPct val="0"/>
              </a:spcBef>
              <a:buClrTx/>
              <a:buSzTx/>
              <a:buFontTx/>
              <a:buNone/>
            </a:pPr>
            <a:r>
              <a:rPr lang="en-US" altLang="en-US" sz="2400">
                <a:latin typeface="Impact" pitchFamily="34" charset="0"/>
              </a:rPr>
              <a:t>characterized by members’ intersubjectivity)</a:t>
            </a:r>
          </a:p>
        </p:txBody>
      </p:sp>
      <p:sp>
        <p:nvSpPr>
          <p:cNvPr id="57348" name="Text Box 4"/>
          <p:cNvSpPr txBox="1">
            <a:spLocks noChangeArrowheads="1"/>
          </p:cNvSpPr>
          <p:nvPr/>
        </p:nvSpPr>
        <p:spPr bwMode="auto">
          <a:xfrm>
            <a:off x="609600" y="2057400"/>
            <a:ext cx="8139113" cy="850900"/>
          </a:xfrm>
          <a:prstGeom prst="rect">
            <a:avLst/>
          </a:prstGeom>
          <a:solidFill>
            <a:schemeClr val="bg1"/>
          </a:solidFill>
          <a:ln w="28575">
            <a:solidFill>
              <a:schemeClr val="tx1"/>
            </a:solidFill>
            <a:miter lim="800000"/>
            <a:headEnd/>
            <a:tailEnd/>
          </a:ln>
        </p:spPr>
        <p:txBody>
          <a:bodyPr>
            <a:spAutoFit/>
          </a:bodyPr>
          <a:lstStyle>
            <a:lvl1pPr marL="457200" indent="-45720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u="sng">
                <a:latin typeface="Impact" pitchFamily="34" charset="0"/>
              </a:rPr>
              <a:t>Selfhood</a:t>
            </a:r>
            <a:r>
              <a:rPr lang="en-US" altLang="en-US" sz="2400">
                <a:latin typeface="Impact" pitchFamily="34" charset="0"/>
              </a:rPr>
              <a:t>: reflexivity (subject and object), </a:t>
            </a:r>
          </a:p>
          <a:p>
            <a:pPr algn="ctr">
              <a:spcBef>
                <a:spcPct val="0"/>
              </a:spcBef>
              <a:buClrTx/>
              <a:buSzTx/>
              <a:buFontTx/>
              <a:buNone/>
            </a:pPr>
            <a:r>
              <a:rPr lang="en-US" altLang="en-US" sz="2400">
                <a:latin typeface="Impact" pitchFamily="34" charset="0"/>
              </a:rPr>
              <a:t>developmental phases—imitation, play, and game </a:t>
            </a:r>
          </a:p>
        </p:txBody>
      </p:sp>
      <p:sp>
        <p:nvSpPr>
          <p:cNvPr id="57350" name="Text Box 6"/>
          <p:cNvSpPr txBox="1">
            <a:spLocks noChangeArrowheads="1"/>
          </p:cNvSpPr>
          <p:nvPr/>
        </p:nvSpPr>
        <p:spPr bwMode="auto">
          <a:xfrm>
            <a:off x="457200" y="3276600"/>
            <a:ext cx="8382000" cy="850900"/>
          </a:xfrm>
          <a:prstGeom prst="rect">
            <a:avLst/>
          </a:prstGeom>
          <a:solidFill>
            <a:schemeClr val="bg1"/>
          </a:solidFill>
          <a:ln w="28575">
            <a:solidFill>
              <a:schemeClr val="tx1"/>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latin typeface="Impact" pitchFamily="34" charset="0"/>
              </a:rPr>
              <a:t>Mind</a:t>
            </a:r>
            <a:r>
              <a:rPr lang="en-US" altLang="en-US" sz="2400">
                <a:latin typeface="Impact" pitchFamily="34" charset="0"/>
              </a:rPr>
              <a:t>: acquired when person uses symbols, not merely signs; process involves internal conversation of significant gestures</a:t>
            </a:r>
          </a:p>
        </p:txBody>
      </p:sp>
      <p:sp>
        <p:nvSpPr>
          <p:cNvPr id="57351" name="Text Box 7"/>
          <p:cNvSpPr txBox="1">
            <a:spLocks noChangeArrowheads="1"/>
          </p:cNvSpPr>
          <p:nvPr/>
        </p:nvSpPr>
        <p:spPr bwMode="auto">
          <a:xfrm>
            <a:off x="1752600" y="4495800"/>
            <a:ext cx="5962650" cy="485775"/>
          </a:xfrm>
          <a:prstGeom prst="rect">
            <a:avLst/>
          </a:prstGeom>
          <a:solidFill>
            <a:schemeClr val="bg1"/>
          </a:solidFill>
          <a:ln w="28575">
            <a:solidFill>
              <a:schemeClr val="tx1"/>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latin typeface="Impact" pitchFamily="34" charset="0"/>
              </a:rPr>
              <a:t>Taking the role of the other</a:t>
            </a:r>
            <a:r>
              <a:rPr lang="en-US" altLang="en-US" sz="2400">
                <a:latin typeface="Impact" pitchFamily="34" charset="0"/>
              </a:rPr>
              <a:t>: interpret meaning</a:t>
            </a:r>
          </a:p>
        </p:txBody>
      </p:sp>
      <p:sp>
        <p:nvSpPr>
          <p:cNvPr id="57352" name="Text Box 8"/>
          <p:cNvSpPr txBox="1">
            <a:spLocks noChangeArrowheads="1"/>
          </p:cNvSpPr>
          <p:nvPr/>
        </p:nvSpPr>
        <p:spPr bwMode="auto">
          <a:xfrm>
            <a:off x="1600200" y="5334000"/>
            <a:ext cx="6330950" cy="485775"/>
          </a:xfrm>
          <a:prstGeom prst="rect">
            <a:avLst/>
          </a:prstGeom>
          <a:solidFill>
            <a:schemeClr val="bg1"/>
          </a:solidFill>
          <a:ln w="28575">
            <a:solidFill>
              <a:schemeClr val="tx1"/>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latin typeface="Impact" pitchFamily="34" charset="0"/>
              </a:rPr>
              <a:t>Significant gestures</a:t>
            </a:r>
            <a:r>
              <a:rPr lang="en-US" altLang="en-US" sz="2400">
                <a:latin typeface="Impact" pitchFamily="34" charset="0"/>
              </a:rPr>
              <a:t>: respond to perceived intent</a:t>
            </a:r>
          </a:p>
        </p:txBody>
      </p:sp>
      <p:sp>
        <p:nvSpPr>
          <p:cNvPr id="57353" name="Text Box 9"/>
          <p:cNvSpPr txBox="1">
            <a:spLocks noChangeArrowheads="1"/>
          </p:cNvSpPr>
          <p:nvPr/>
        </p:nvSpPr>
        <p:spPr bwMode="auto">
          <a:xfrm>
            <a:off x="2209800" y="6172200"/>
            <a:ext cx="4895850" cy="485775"/>
          </a:xfrm>
          <a:prstGeom prst="rect">
            <a:avLst/>
          </a:prstGeom>
          <a:solidFill>
            <a:schemeClr val="bg1"/>
          </a:solidFill>
          <a:ln w="28575">
            <a:solidFill>
              <a:schemeClr val="tx1"/>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latin typeface="Impact" pitchFamily="34" charset="0"/>
              </a:rPr>
              <a:t>Social acts</a:t>
            </a:r>
            <a:r>
              <a:rPr lang="en-US" altLang="en-US" sz="2400">
                <a:latin typeface="Impact" pitchFamily="34" charset="0"/>
              </a:rPr>
              <a:t> (minimal social grouping)</a:t>
            </a:r>
          </a:p>
        </p:txBody>
      </p:sp>
      <p:sp>
        <p:nvSpPr>
          <p:cNvPr id="57355" name="Line 11"/>
          <p:cNvSpPr>
            <a:spLocks noChangeShapeType="1"/>
          </p:cNvSpPr>
          <p:nvPr/>
        </p:nvSpPr>
        <p:spPr bwMode="auto">
          <a:xfrm flipV="1">
            <a:off x="4572000" y="167640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6" name="Line 12"/>
          <p:cNvSpPr>
            <a:spLocks noChangeShapeType="1"/>
          </p:cNvSpPr>
          <p:nvPr/>
        </p:nvSpPr>
        <p:spPr bwMode="auto">
          <a:xfrm flipV="1">
            <a:off x="4572000" y="289560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7" name="Line 13"/>
          <p:cNvSpPr>
            <a:spLocks noChangeShapeType="1"/>
          </p:cNvSpPr>
          <p:nvPr/>
        </p:nvSpPr>
        <p:spPr bwMode="auto">
          <a:xfrm flipV="1">
            <a:off x="4572000" y="411480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8" name="Line 14"/>
          <p:cNvSpPr>
            <a:spLocks noChangeShapeType="1"/>
          </p:cNvSpPr>
          <p:nvPr/>
        </p:nvSpPr>
        <p:spPr bwMode="auto">
          <a:xfrm flipV="1">
            <a:off x="4572000" y="495300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7359" name="Line 15"/>
          <p:cNvSpPr>
            <a:spLocks noChangeShapeType="1"/>
          </p:cNvSpPr>
          <p:nvPr/>
        </p:nvSpPr>
        <p:spPr bwMode="auto">
          <a:xfrm flipV="1">
            <a:off x="4572000" y="5791200"/>
            <a:ext cx="0" cy="3429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9796785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linds(horizontal)">
                                      <p:cBhvr>
                                        <p:cTn id="7" dur="500"/>
                                        <p:tgtEl>
                                          <p:spTgt spid="573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53"/>
                                        </p:tgtEl>
                                        <p:attrNameLst>
                                          <p:attrName>style.visibility</p:attrName>
                                        </p:attrNameLst>
                                      </p:cBhvr>
                                      <p:to>
                                        <p:strVal val="visible"/>
                                      </p:to>
                                    </p:set>
                                    <p:animEffect transition="in" filter="dissolve">
                                      <p:cBhvr>
                                        <p:cTn id="12" dur="500"/>
                                        <p:tgtEl>
                                          <p:spTgt spid="5735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7359"/>
                                        </p:tgtEl>
                                        <p:attrNameLst>
                                          <p:attrName>style.visibility</p:attrName>
                                        </p:attrNameLst>
                                      </p:cBhvr>
                                      <p:to>
                                        <p:strVal val="visible"/>
                                      </p:to>
                                    </p:set>
                                    <p:animEffect transition="in" filter="dissolve">
                                      <p:cBhvr>
                                        <p:cTn id="17" dur="500"/>
                                        <p:tgtEl>
                                          <p:spTgt spid="573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7352"/>
                                        </p:tgtEl>
                                        <p:attrNameLst>
                                          <p:attrName>style.visibility</p:attrName>
                                        </p:attrNameLst>
                                      </p:cBhvr>
                                      <p:to>
                                        <p:strVal val="visible"/>
                                      </p:to>
                                    </p:set>
                                    <p:animEffect transition="in" filter="dissolve">
                                      <p:cBhvr>
                                        <p:cTn id="22" dur="500"/>
                                        <p:tgtEl>
                                          <p:spTgt spid="573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7358"/>
                                        </p:tgtEl>
                                        <p:attrNameLst>
                                          <p:attrName>style.visibility</p:attrName>
                                        </p:attrNameLst>
                                      </p:cBhvr>
                                      <p:to>
                                        <p:strVal val="visible"/>
                                      </p:to>
                                    </p:set>
                                    <p:animEffect transition="in" filter="dissolve">
                                      <p:cBhvr>
                                        <p:cTn id="27" dur="500"/>
                                        <p:tgtEl>
                                          <p:spTgt spid="5735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7351"/>
                                        </p:tgtEl>
                                        <p:attrNameLst>
                                          <p:attrName>style.visibility</p:attrName>
                                        </p:attrNameLst>
                                      </p:cBhvr>
                                      <p:to>
                                        <p:strVal val="visible"/>
                                      </p:to>
                                    </p:set>
                                    <p:animEffect transition="in" filter="dissolve">
                                      <p:cBhvr>
                                        <p:cTn id="32" dur="500"/>
                                        <p:tgtEl>
                                          <p:spTgt spid="573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7357"/>
                                        </p:tgtEl>
                                        <p:attrNameLst>
                                          <p:attrName>style.visibility</p:attrName>
                                        </p:attrNameLst>
                                      </p:cBhvr>
                                      <p:to>
                                        <p:strVal val="visible"/>
                                      </p:to>
                                    </p:set>
                                    <p:animEffect transition="in" filter="dissolve">
                                      <p:cBhvr>
                                        <p:cTn id="37" dur="500"/>
                                        <p:tgtEl>
                                          <p:spTgt spid="5735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7350"/>
                                        </p:tgtEl>
                                        <p:attrNameLst>
                                          <p:attrName>style.visibility</p:attrName>
                                        </p:attrNameLst>
                                      </p:cBhvr>
                                      <p:to>
                                        <p:strVal val="visible"/>
                                      </p:to>
                                    </p:set>
                                    <p:animEffect transition="in" filter="dissolve">
                                      <p:cBhvr>
                                        <p:cTn id="42" dur="500"/>
                                        <p:tgtEl>
                                          <p:spTgt spid="573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7356"/>
                                        </p:tgtEl>
                                        <p:attrNameLst>
                                          <p:attrName>style.visibility</p:attrName>
                                        </p:attrNameLst>
                                      </p:cBhvr>
                                      <p:to>
                                        <p:strVal val="visible"/>
                                      </p:to>
                                    </p:set>
                                    <p:animEffect transition="in" filter="dissolve">
                                      <p:cBhvr>
                                        <p:cTn id="47" dur="500"/>
                                        <p:tgtEl>
                                          <p:spTgt spid="5735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7348"/>
                                        </p:tgtEl>
                                        <p:attrNameLst>
                                          <p:attrName>style.visibility</p:attrName>
                                        </p:attrNameLst>
                                      </p:cBhvr>
                                      <p:to>
                                        <p:strVal val="visible"/>
                                      </p:to>
                                    </p:set>
                                    <p:animEffect transition="in" filter="dissolve">
                                      <p:cBhvr>
                                        <p:cTn id="52" dur="500"/>
                                        <p:tgtEl>
                                          <p:spTgt spid="57348"/>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7355"/>
                                        </p:tgtEl>
                                        <p:attrNameLst>
                                          <p:attrName>style.visibility</p:attrName>
                                        </p:attrNameLst>
                                      </p:cBhvr>
                                      <p:to>
                                        <p:strVal val="visible"/>
                                      </p:to>
                                    </p:set>
                                    <p:animEffect transition="in" filter="dissolve">
                                      <p:cBhvr>
                                        <p:cTn id="57" dur="500"/>
                                        <p:tgtEl>
                                          <p:spTgt spid="5735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57347"/>
                                        </p:tgtEl>
                                        <p:attrNameLst>
                                          <p:attrName>style.visibility</p:attrName>
                                        </p:attrNameLst>
                                      </p:cBhvr>
                                      <p:to>
                                        <p:strVal val="visible"/>
                                      </p:to>
                                    </p:set>
                                    <p:animEffect transition="in" filter="dissolve">
                                      <p:cBhvr>
                                        <p:cTn id="62" dur="5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nimBg="1" autoUpdateAnimBg="0"/>
      <p:bldP spid="57347" grpId="0" animBg="1" autoUpdateAnimBg="0"/>
      <p:bldP spid="57348" grpId="0" animBg="1" autoUpdateAnimBg="0"/>
      <p:bldP spid="57350" grpId="0" animBg="1" autoUpdateAnimBg="0"/>
      <p:bldP spid="57351" grpId="0" animBg="1" autoUpdateAnimBg="0"/>
      <p:bldP spid="57352" grpId="0" animBg="1" autoUpdateAnimBg="0"/>
      <p:bldP spid="57353" grpId="0" animBg="1" autoUpdateAnimBg="0"/>
      <p:bldP spid="57355" grpId="0" animBg="1"/>
      <p:bldP spid="57356" grpId="0" animBg="1"/>
      <p:bldP spid="57357" grpId="0" animBg="1"/>
      <p:bldP spid="57358" grpId="0" animBg="1"/>
      <p:bldP spid="5735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381000" y="685800"/>
            <a:ext cx="8458200" cy="6172200"/>
          </a:xfrm>
          <a:solidFill>
            <a:srgbClr val="C0C0C0"/>
          </a:solidFill>
          <a:ln w="38100">
            <a:solidFill>
              <a:srgbClr val="000000"/>
            </a:solidFill>
            <a:miter lim="800000"/>
            <a:headEnd/>
            <a:tailEnd/>
          </a:ln>
        </p:spPr>
        <p:txBody>
          <a:bodyPr/>
          <a:lstStyle/>
          <a:p>
            <a:pPr eaLnBrk="1" hangingPunct="1"/>
            <a:r>
              <a:rPr lang="en-US" altLang="en-US" sz="2400" dirty="0" smtClean="0">
                <a:solidFill>
                  <a:srgbClr val="000000"/>
                </a:solidFill>
              </a:rPr>
              <a:t>Think of two platonic friends whom you’ve met since graduating from high school, and have known for roughly the same amount of time, but one (Friend A) you consider to be a close friend and the other (Friend B) is not. </a:t>
            </a:r>
          </a:p>
          <a:p>
            <a:pPr eaLnBrk="1" hangingPunct="1"/>
            <a:r>
              <a:rPr lang="en-US" altLang="en-US" sz="2400" dirty="0" smtClean="0">
                <a:solidFill>
                  <a:srgbClr val="000000"/>
                </a:solidFill>
              </a:rPr>
              <a:t>List 1-2 significant favors you have done for “A” that you have NOT done for “B”.</a:t>
            </a:r>
          </a:p>
          <a:p>
            <a:pPr eaLnBrk="1" hangingPunct="1"/>
            <a:r>
              <a:rPr lang="en-US" altLang="en-US" sz="2400" dirty="0" smtClean="0">
                <a:solidFill>
                  <a:srgbClr val="000000"/>
                </a:solidFill>
              </a:rPr>
              <a:t>List 1-2 significant favors “A” has done for you that “B” has NOT done for you.</a:t>
            </a:r>
          </a:p>
          <a:p>
            <a:pPr eaLnBrk="1" hangingPunct="1"/>
            <a:r>
              <a:rPr lang="en-US" altLang="en-US" sz="2400" dirty="0" smtClean="0">
                <a:solidFill>
                  <a:srgbClr val="000000"/>
                </a:solidFill>
              </a:rPr>
              <a:t>Name 1-2 new and different favors that you might ask  “A” to do but would probably not ask “B” to do.</a:t>
            </a:r>
          </a:p>
          <a:p>
            <a:pPr eaLnBrk="1" hangingPunct="1"/>
            <a:r>
              <a:rPr lang="en-US" altLang="en-US" sz="2400" dirty="0" smtClean="0">
                <a:solidFill>
                  <a:srgbClr val="000000"/>
                </a:solidFill>
              </a:rPr>
              <a:t>Describe what led you to be willing to have certain types of exchanges (favors) with “A” that you don’t have with “B”?</a:t>
            </a:r>
          </a:p>
        </p:txBody>
      </p:sp>
      <p:sp>
        <p:nvSpPr>
          <p:cNvPr id="3" name="TextBox 2"/>
          <p:cNvSpPr txBox="1"/>
          <p:nvPr/>
        </p:nvSpPr>
        <p:spPr>
          <a:xfrm>
            <a:off x="609600" y="194097"/>
            <a:ext cx="8076570" cy="400110"/>
          </a:xfrm>
          <a:prstGeom prst="rect">
            <a:avLst/>
          </a:prstGeom>
          <a:noFill/>
        </p:spPr>
        <p:txBody>
          <a:bodyPr wrap="none" rtlCol="0">
            <a:spAutoFit/>
          </a:bodyPr>
          <a:lstStyle/>
          <a:p>
            <a:r>
              <a:rPr lang="en-US" sz="2000" dirty="0" smtClean="0"/>
              <a:t>Exercise to Illustrate Symbolic Exchange and Relationship Between SI and SE</a:t>
            </a:r>
            <a:endParaRPr lang="en-US" sz="2000" dirty="0"/>
          </a:p>
        </p:txBody>
      </p:sp>
    </p:spTree>
    <p:extLst>
      <p:ext uri="{BB962C8B-B14F-4D97-AF65-F5344CB8AC3E}">
        <p14:creationId xmlns:p14="http://schemas.microsoft.com/office/powerpoint/2010/main" val="3096759987"/>
      </p:ext>
    </p:extLst>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600200" y="990600"/>
            <a:ext cx="2870200" cy="990600"/>
          </a:xfrm>
          <a:prstGeom prst="rect">
            <a:avLst/>
          </a:prstGeom>
          <a:solidFill>
            <a:schemeClr val="bg1"/>
          </a:solidFill>
          <a:ln w="38100">
            <a:solidFill>
              <a:srgbClr val="000000"/>
            </a:solidFill>
            <a:miter lim="800000"/>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Impact" pitchFamily="34" charset="0"/>
              </a:rPr>
              <a:t>Physical</a:t>
            </a:r>
          </a:p>
          <a:p>
            <a:pPr algn="ctr">
              <a:spcBef>
                <a:spcPct val="0"/>
              </a:spcBef>
              <a:buClrTx/>
              <a:buSzTx/>
              <a:buFontTx/>
              <a:buNone/>
            </a:pPr>
            <a:r>
              <a:rPr lang="en-US" altLang="en-US" sz="2400">
                <a:solidFill>
                  <a:srgbClr val="000000"/>
                </a:solidFill>
                <a:latin typeface="Impact" pitchFamily="34" charset="0"/>
              </a:rPr>
              <a:t> Copresence</a:t>
            </a:r>
          </a:p>
        </p:txBody>
      </p:sp>
      <p:sp>
        <p:nvSpPr>
          <p:cNvPr id="11272" name="Rectangle 8"/>
          <p:cNvSpPr>
            <a:spLocks noChangeArrowheads="1"/>
          </p:cNvSpPr>
          <p:nvPr/>
        </p:nvSpPr>
        <p:spPr bwMode="auto">
          <a:xfrm>
            <a:off x="1600200" y="4724400"/>
            <a:ext cx="2870200" cy="1143000"/>
          </a:xfrm>
          <a:prstGeom prst="rect">
            <a:avLst/>
          </a:prstGeom>
          <a:solidFill>
            <a:schemeClr val="bg1"/>
          </a:solidFill>
          <a:ln w="38100">
            <a:solidFill>
              <a:srgbClr val="000000"/>
            </a:solidFill>
            <a:miter lim="800000"/>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Impact" pitchFamily="34" charset="0"/>
              </a:rPr>
              <a:t>Common </a:t>
            </a:r>
          </a:p>
          <a:p>
            <a:pPr algn="ctr">
              <a:spcBef>
                <a:spcPct val="0"/>
              </a:spcBef>
              <a:buClrTx/>
              <a:buSzTx/>
              <a:buFontTx/>
              <a:buNone/>
            </a:pPr>
            <a:r>
              <a:rPr lang="en-US" altLang="en-US" sz="2400">
                <a:solidFill>
                  <a:srgbClr val="000000"/>
                </a:solidFill>
                <a:latin typeface="Impact" pitchFamily="34" charset="0"/>
              </a:rPr>
              <a:t>Emotional </a:t>
            </a:r>
          </a:p>
          <a:p>
            <a:pPr algn="ctr">
              <a:spcBef>
                <a:spcPct val="0"/>
              </a:spcBef>
              <a:buClrTx/>
              <a:buSzTx/>
              <a:buFontTx/>
              <a:buNone/>
            </a:pPr>
            <a:r>
              <a:rPr lang="en-US" altLang="en-US" sz="2400">
                <a:solidFill>
                  <a:srgbClr val="000000"/>
                </a:solidFill>
                <a:latin typeface="Impact" pitchFamily="34" charset="0"/>
              </a:rPr>
              <a:t>Mood</a:t>
            </a:r>
          </a:p>
        </p:txBody>
      </p:sp>
      <p:sp>
        <p:nvSpPr>
          <p:cNvPr id="11273" name="Rectangle 9"/>
          <p:cNvSpPr>
            <a:spLocks noChangeArrowheads="1"/>
          </p:cNvSpPr>
          <p:nvPr/>
        </p:nvSpPr>
        <p:spPr bwMode="auto">
          <a:xfrm>
            <a:off x="1676400" y="2590800"/>
            <a:ext cx="2870200" cy="1524000"/>
          </a:xfrm>
          <a:prstGeom prst="rect">
            <a:avLst/>
          </a:prstGeom>
          <a:solidFill>
            <a:schemeClr val="bg1"/>
          </a:solidFill>
          <a:ln w="38100">
            <a:solidFill>
              <a:srgbClr val="000000"/>
            </a:solidFill>
            <a:miter lim="800000"/>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Impact" pitchFamily="34" charset="0"/>
              </a:rPr>
              <a:t>Common Focus </a:t>
            </a:r>
          </a:p>
          <a:p>
            <a:pPr algn="ctr">
              <a:spcBef>
                <a:spcPct val="0"/>
              </a:spcBef>
              <a:buClrTx/>
              <a:buSzTx/>
              <a:buFontTx/>
              <a:buNone/>
            </a:pPr>
            <a:r>
              <a:rPr lang="en-US" altLang="en-US" sz="2400">
                <a:solidFill>
                  <a:srgbClr val="000000"/>
                </a:solidFill>
                <a:latin typeface="Impact" pitchFamily="34" charset="0"/>
              </a:rPr>
              <a:t>of Attention and </a:t>
            </a:r>
          </a:p>
          <a:p>
            <a:pPr algn="ctr">
              <a:spcBef>
                <a:spcPct val="0"/>
              </a:spcBef>
              <a:buClrTx/>
              <a:buSzTx/>
              <a:buFontTx/>
              <a:buNone/>
            </a:pPr>
            <a:r>
              <a:rPr lang="en-US" altLang="en-US" sz="2400">
                <a:solidFill>
                  <a:srgbClr val="000000"/>
                </a:solidFill>
                <a:latin typeface="Impact" pitchFamily="34" charset="0"/>
              </a:rPr>
              <a:t>Mutual </a:t>
            </a:r>
          </a:p>
          <a:p>
            <a:pPr algn="ctr">
              <a:spcBef>
                <a:spcPct val="0"/>
              </a:spcBef>
              <a:buClrTx/>
              <a:buSzTx/>
              <a:buFontTx/>
              <a:buNone/>
            </a:pPr>
            <a:r>
              <a:rPr lang="en-US" altLang="en-US" sz="2400">
                <a:solidFill>
                  <a:srgbClr val="000000"/>
                </a:solidFill>
                <a:latin typeface="Impact" pitchFamily="34" charset="0"/>
              </a:rPr>
              <a:t>Awareness</a:t>
            </a:r>
          </a:p>
        </p:txBody>
      </p:sp>
      <p:sp>
        <p:nvSpPr>
          <p:cNvPr id="11274" name="Rectangle 10"/>
          <p:cNvSpPr>
            <a:spLocks noChangeArrowheads="1"/>
          </p:cNvSpPr>
          <p:nvPr/>
        </p:nvSpPr>
        <p:spPr bwMode="auto">
          <a:xfrm>
            <a:off x="6019800" y="2667000"/>
            <a:ext cx="2870200" cy="1447800"/>
          </a:xfrm>
          <a:prstGeom prst="rect">
            <a:avLst/>
          </a:prstGeom>
          <a:solidFill>
            <a:schemeClr val="bg1"/>
          </a:solidFill>
          <a:ln w="38100">
            <a:solidFill>
              <a:srgbClr val="000000"/>
            </a:solidFill>
            <a:miter lim="800000"/>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Impact" pitchFamily="34" charset="0"/>
              </a:rPr>
              <a:t>Group </a:t>
            </a:r>
          </a:p>
          <a:p>
            <a:pPr algn="ctr">
              <a:spcBef>
                <a:spcPct val="0"/>
              </a:spcBef>
              <a:buClrTx/>
              <a:buSzTx/>
              <a:buFontTx/>
              <a:buNone/>
            </a:pPr>
            <a:r>
              <a:rPr lang="en-US" altLang="en-US" sz="2400">
                <a:solidFill>
                  <a:srgbClr val="000000"/>
                </a:solidFill>
                <a:latin typeface="Impact" pitchFamily="34" charset="0"/>
              </a:rPr>
              <a:t>Membership </a:t>
            </a:r>
          </a:p>
          <a:p>
            <a:pPr algn="ctr">
              <a:spcBef>
                <a:spcPct val="0"/>
              </a:spcBef>
              <a:buClrTx/>
              <a:buSzTx/>
              <a:buFontTx/>
              <a:buNone/>
            </a:pPr>
            <a:r>
              <a:rPr lang="en-US" altLang="en-US" sz="2400">
                <a:solidFill>
                  <a:srgbClr val="000000"/>
                </a:solidFill>
                <a:latin typeface="Impact" pitchFamily="34" charset="0"/>
              </a:rPr>
              <a:t>Symbols</a:t>
            </a:r>
          </a:p>
        </p:txBody>
      </p:sp>
      <p:sp>
        <p:nvSpPr>
          <p:cNvPr id="11275" name="Line 11"/>
          <p:cNvSpPr>
            <a:spLocks noChangeShapeType="1"/>
          </p:cNvSpPr>
          <p:nvPr/>
        </p:nvSpPr>
        <p:spPr bwMode="auto">
          <a:xfrm>
            <a:off x="5105400" y="3352800"/>
            <a:ext cx="9144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84" name="Text Box 20"/>
          <p:cNvSpPr txBox="1">
            <a:spLocks noChangeArrowheads="1"/>
          </p:cNvSpPr>
          <p:nvPr/>
        </p:nvSpPr>
        <p:spPr bwMode="auto">
          <a:xfrm>
            <a:off x="2819400" y="4191000"/>
            <a:ext cx="35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a:solidFill>
                  <a:srgbClr val="000000"/>
                </a:solidFill>
                <a:latin typeface="Times New Roman" pitchFamily="18" charset="0"/>
              </a:rPr>
              <a:t>+</a:t>
            </a:r>
          </a:p>
        </p:txBody>
      </p:sp>
      <p:sp>
        <p:nvSpPr>
          <p:cNvPr id="11285" name="Text Box 21"/>
          <p:cNvSpPr txBox="1">
            <a:spLocks noChangeArrowheads="1"/>
          </p:cNvSpPr>
          <p:nvPr/>
        </p:nvSpPr>
        <p:spPr bwMode="auto">
          <a:xfrm>
            <a:off x="2819400" y="2057400"/>
            <a:ext cx="35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a:solidFill>
                  <a:srgbClr val="000000"/>
                </a:solidFill>
                <a:latin typeface="Times New Roman" pitchFamily="18" charset="0"/>
              </a:rPr>
              <a:t>+</a:t>
            </a:r>
          </a:p>
        </p:txBody>
      </p:sp>
      <p:sp>
        <p:nvSpPr>
          <p:cNvPr id="11291" name="Text Box 27"/>
          <p:cNvSpPr txBox="1">
            <a:spLocks noChangeArrowheads="1"/>
          </p:cNvSpPr>
          <p:nvPr/>
        </p:nvSpPr>
        <p:spPr bwMode="auto">
          <a:xfrm>
            <a:off x="3640138" y="228600"/>
            <a:ext cx="1890712" cy="495300"/>
          </a:xfrm>
          <a:prstGeom prst="rect">
            <a:avLst/>
          </a:prstGeom>
          <a:solidFill>
            <a:srgbClr val="FFCCFF"/>
          </a:solidFill>
          <a:ln w="38100">
            <a:solidFill>
              <a:srgbClr val="000000"/>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Times New Roman" pitchFamily="18" charset="0"/>
              </a:rPr>
              <a:t>IRC MODEL</a:t>
            </a:r>
          </a:p>
        </p:txBody>
      </p:sp>
      <p:grpSp>
        <p:nvGrpSpPr>
          <p:cNvPr id="2" name="Group 47"/>
          <p:cNvGrpSpPr>
            <a:grpSpLocks/>
          </p:cNvGrpSpPr>
          <p:nvPr/>
        </p:nvGrpSpPr>
        <p:grpSpPr bwMode="auto">
          <a:xfrm>
            <a:off x="4495800" y="1600200"/>
            <a:ext cx="609600" cy="3276600"/>
            <a:chOff x="2832" y="1008"/>
            <a:chExt cx="384" cy="2064"/>
          </a:xfrm>
        </p:grpSpPr>
        <p:sp>
          <p:nvSpPr>
            <p:cNvPr id="111642" name="Line 29"/>
            <p:cNvSpPr>
              <a:spLocks noChangeShapeType="1"/>
            </p:cNvSpPr>
            <p:nvPr/>
          </p:nvSpPr>
          <p:spPr bwMode="auto">
            <a:xfrm flipV="1">
              <a:off x="2832" y="2400"/>
              <a:ext cx="384" cy="672"/>
            </a:xfrm>
            <a:prstGeom prst="line">
              <a:avLst/>
            </a:prstGeom>
            <a:noFill/>
            <a:ln w="381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1643" name="Line 28"/>
            <p:cNvSpPr>
              <a:spLocks noChangeShapeType="1"/>
            </p:cNvSpPr>
            <p:nvPr/>
          </p:nvSpPr>
          <p:spPr bwMode="auto">
            <a:xfrm>
              <a:off x="2832" y="1008"/>
              <a:ext cx="384" cy="720"/>
            </a:xfrm>
            <a:prstGeom prst="line">
              <a:avLst/>
            </a:prstGeom>
            <a:noFill/>
            <a:ln w="381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1644" name="Line 30"/>
            <p:cNvSpPr>
              <a:spLocks noChangeShapeType="1"/>
            </p:cNvSpPr>
            <p:nvPr/>
          </p:nvSpPr>
          <p:spPr bwMode="auto">
            <a:xfrm>
              <a:off x="3216" y="1728"/>
              <a:ext cx="0" cy="672"/>
            </a:xfrm>
            <a:prstGeom prst="line">
              <a:avLst/>
            </a:prstGeom>
            <a:noFill/>
            <a:ln w="381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11645" name="Line 31"/>
            <p:cNvSpPr>
              <a:spLocks noChangeShapeType="1"/>
            </p:cNvSpPr>
            <p:nvPr/>
          </p:nvSpPr>
          <p:spPr bwMode="auto">
            <a:xfrm>
              <a:off x="2880" y="2112"/>
              <a:ext cx="336" cy="0"/>
            </a:xfrm>
            <a:prstGeom prst="line">
              <a:avLst/>
            </a:prstGeom>
            <a:noFill/>
            <a:ln w="3810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48"/>
          <p:cNvGrpSpPr>
            <a:grpSpLocks/>
          </p:cNvGrpSpPr>
          <p:nvPr/>
        </p:nvGrpSpPr>
        <p:grpSpPr bwMode="auto">
          <a:xfrm>
            <a:off x="2819400" y="3352800"/>
            <a:ext cx="2514600" cy="2971800"/>
            <a:chOff x="1776" y="2112"/>
            <a:chExt cx="1584" cy="1872"/>
          </a:xfrm>
        </p:grpSpPr>
        <p:sp>
          <p:nvSpPr>
            <p:cNvPr id="111639" name="Line 12"/>
            <p:cNvSpPr>
              <a:spLocks noChangeShapeType="1"/>
            </p:cNvSpPr>
            <p:nvPr/>
          </p:nvSpPr>
          <p:spPr bwMode="auto">
            <a:xfrm>
              <a:off x="3360" y="2112"/>
              <a:ext cx="0" cy="1872"/>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40" name="Line 18"/>
            <p:cNvSpPr>
              <a:spLocks noChangeShapeType="1"/>
            </p:cNvSpPr>
            <p:nvPr/>
          </p:nvSpPr>
          <p:spPr bwMode="auto">
            <a:xfrm flipV="1">
              <a:off x="1776" y="3744"/>
              <a:ext cx="0" cy="24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641" name="Line 36"/>
            <p:cNvSpPr>
              <a:spLocks noChangeShapeType="1"/>
            </p:cNvSpPr>
            <p:nvPr/>
          </p:nvSpPr>
          <p:spPr bwMode="auto">
            <a:xfrm flipH="1">
              <a:off x="1776" y="3984"/>
              <a:ext cx="1584"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49"/>
          <p:cNvGrpSpPr>
            <a:grpSpLocks/>
          </p:cNvGrpSpPr>
          <p:nvPr/>
        </p:nvGrpSpPr>
        <p:grpSpPr bwMode="auto">
          <a:xfrm>
            <a:off x="1219200" y="3352800"/>
            <a:ext cx="4419600" cy="3200400"/>
            <a:chOff x="768" y="2112"/>
            <a:chExt cx="2784" cy="2016"/>
          </a:xfrm>
        </p:grpSpPr>
        <p:sp>
          <p:nvSpPr>
            <p:cNvPr id="111635" name="Line 19"/>
            <p:cNvSpPr>
              <a:spLocks noChangeShapeType="1"/>
            </p:cNvSpPr>
            <p:nvPr/>
          </p:nvSpPr>
          <p:spPr bwMode="auto">
            <a:xfrm>
              <a:off x="768" y="2112"/>
              <a:ext cx="288"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1636" name="Line 35"/>
            <p:cNvSpPr>
              <a:spLocks noChangeShapeType="1"/>
            </p:cNvSpPr>
            <p:nvPr/>
          </p:nvSpPr>
          <p:spPr bwMode="auto">
            <a:xfrm>
              <a:off x="3552" y="2112"/>
              <a:ext cx="0" cy="2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37" name="Line 37"/>
            <p:cNvSpPr>
              <a:spLocks noChangeShapeType="1"/>
            </p:cNvSpPr>
            <p:nvPr/>
          </p:nvSpPr>
          <p:spPr bwMode="auto">
            <a:xfrm flipH="1">
              <a:off x="768" y="4128"/>
              <a:ext cx="2784"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1638" name="Line 38"/>
            <p:cNvSpPr>
              <a:spLocks noChangeShapeType="1"/>
            </p:cNvSpPr>
            <p:nvPr/>
          </p:nvSpPr>
          <p:spPr bwMode="auto">
            <a:xfrm flipV="1">
              <a:off x="768" y="2112"/>
              <a:ext cx="0" cy="2016"/>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5" name="Group 50"/>
          <p:cNvGrpSpPr>
            <a:grpSpLocks/>
          </p:cNvGrpSpPr>
          <p:nvPr/>
        </p:nvGrpSpPr>
        <p:grpSpPr bwMode="auto">
          <a:xfrm>
            <a:off x="6096000" y="4114800"/>
            <a:ext cx="2667000" cy="1752600"/>
            <a:chOff x="3840" y="2592"/>
            <a:chExt cx="1680" cy="1104"/>
          </a:xfrm>
        </p:grpSpPr>
        <p:sp>
          <p:nvSpPr>
            <p:cNvPr id="111633" name="Rectangle 39"/>
            <p:cNvSpPr>
              <a:spLocks noChangeArrowheads="1"/>
            </p:cNvSpPr>
            <p:nvPr/>
          </p:nvSpPr>
          <p:spPr bwMode="auto">
            <a:xfrm>
              <a:off x="3840" y="2832"/>
              <a:ext cx="1680" cy="864"/>
            </a:xfrm>
            <a:prstGeom prst="rect">
              <a:avLst/>
            </a:prstGeom>
            <a:solidFill>
              <a:schemeClr val="bg1"/>
            </a:solidFill>
            <a:ln w="76200">
              <a:solidFill>
                <a:schemeClr val="tx1"/>
              </a:solidFill>
              <a:miter lim="800000"/>
              <a:headEnd/>
              <a:tailEnd/>
            </a:ln>
          </p:spPr>
          <p:txBody>
            <a:bodyPr wrap="none" anchor="ct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800">
                  <a:solidFill>
                    <a:srgbClr val="000000"/>
                  </a:solidFill>
                  <a:latin typeface="Times New Roman" pitchFamily="18" charset="0"/>
                </a:rPr>
                <a:t>Stratified: </a:t>
              </a:r>
            </a:p>
            <a:p>
              <a:pPr algn="ctr">
                <a:spcBef>
                  <a:spcPct val="0"/>
                </a:spcBef>
                <a:buClrTx/>
                <a:buSzTx/>
                <a:buFontTx/>
                <a:buNone/>
              </a:pPr>
              <a:r>
                <a:rPr lang="en-US" altLang="en-US" sz="2800">
                  <a:solidFill>
                    <a:srgbClr val="000000"/>
                  </a:solidFill>
                  <a:latin typeface="Times New Roman" pitchFamily="18" charset="0"/>
                </a:rPr>
                <a:t>power/resources</a:t>
              </a:r>
            </a:p>
          </p:txBody>
        </p:sp>
        <p:sp>
          <p:nvSpPr>
            <p:cNvPr id="111634" name="Line 41"/>
            <p:cNvSpPr>
              <a:spLocks noChangeShapeType="1"/>
            </p:cNvSpPr>
            <p:nvPr/>
          </p:nvSpPr>
          <p:spPr bwMode="auto">
            <a:xfrm>
              <a:off x="4656" y="2592"/>
              <a:ext cx="0" cy="24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308" name="Line 44"/>
          <p:cNvSpPr>
            <a:spLocks noChangeShapeType="1"/>
          </p:cNvSpPr>
          <p:nvPr/>
        </p:nvSpPr>
        <p:spPr bwMode="auto">
          <a:xfrm flipH="1">
            <a:off x="5638800" y="3581400"/>
            <a:ext cx="3810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309" name="Line 45"/>
          <p:cNvSpPr>
            <a:spLocks noChangeShapeType="1"/>
          </p:cNvSpPr>
          <p:nvPr/>
        </p:nvSpPr>
        <p:spPr bwMode="auto">
          <a:xfrm flipH="1">
            <a:off x="5334000" y="3810000"/>
            <a:ext cx="685800" cy="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TextBox 5"/>
          <p:cNvSpPr txBox="1">
            <a:spLocks noChangeArrowheads="1"/>
          </p:cNvSpPr>
          <p:nvPr/>
        </p:nvSpPr>
        <p:spPr bwMode="auto">
          <a:xfrm>
            <a:off x="6183313" y="6000750"/>
            <a:ext cx="2543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1800">
                <a:latin typeface="Arial" charset="0"/>
              </a:rPr>
              <a:t>           </a:t>
            </a:r>
            <a:r>
              <a:rPr lang="en-US" altLang="en-US" sz="1800">
                <a:latin typeface="Arial" charset="0"/>
                <a:hlinkClick r:id=""/>
              </a:rPr>
              <a:t>Civil War </a:t>
            </a:r>
          </a:p>
          <a:p>
            <a:pPr eaLnBrk="1" hangingPunct="1">
              <a:spcBef>
                <a:spcPct val="0"/>
              </a:spcBef>
              <a:buClrTx/>
              <a:buSzTx/>
              <a:buFontTx/>
              <a:buNone/>
            </a:pPr>
            <a:r>
              <a:rPr lang="en-US" altLang="en-US" sz="1800">
                <a:latin typeface="Arial" charset="0"/>
                <a:hlinkClick r:id=""/>
              </a:rPr>
              <a:t>Re-enactment Footage</a:t>
            </a:r>
            <a:endParaRPr lang="en-US" altLang="en-US" sz="1800">
              <a:latin typeface="Arial" charset="0"/>
            </a:endParaRPr>
          </a:p>
        </p:txBody>
      </p:sp>
    </p:spTree>
    <p:extLst>
      <p:ext uri="{BB962C8B-B14F-4D97-AF65-F5344CB8AC3E}">
        <p14:creationId xmlns:p14="http://schemas.microsoft.com/office/powerpoint/2010/main" val="3294767241"/>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91"/>
                                        </p:tgtEl>
                                        <p:attrNameLst>
                                          <p:attrName>style.visibility</p:attrName>
                                        </p:attrNameLst>
                                      </p:cBhvr>
                                      <p:to>
                                        <p:strVal val="visible"/>
                                      </p:to>
                                    </p:set>
                                    <p:animEffect transition="in" filter="dissolve">
                                      <p:cBhvr>
                                        <p:cTn id="7" dur="500"/>
                                        <p:tgtEl>
                                          <p:spTgt spid="112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dissolve">
                                      <p:cBhvr>
                                        <p:cTn id="12" dur="500"/>
                                        <p:tgtEl>
                                          <p:spTgt spid="1126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285"/>
                                        </p:tgtEl>
                                        <p:attrNameLst>
                                          <p:attrName>style.visibility</p:attrName>
                                        </p:attrNameLst>
                                      </p:cBhvr>
                                      <p:to>
                                        <p:strVal val="visible"/>
                                      </p:to>
                                    </p:set>
                                    <p:animEffect transition="in" filter="dissolve">
                                      <p:cBhvr>
                                        <p:cTn id="17" dur="500"/>
                                        <p:tgtEl>
                                          <p:spTgt spid="112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273"/>
                                        </p:tgtEl>
                                        <p:attrNameLst>
                                          <p:attrName>style.visibility</p:attrName>
                                        </p:attrNameLst>
                                      </p:cBhvr>
                                      <p:to>
                                        <p:strVal val="visible"/>
                                      </p:to>
                                    </p:set>
                                    <p:animEffect transition="in" filter="dissolve">
                                      <p:cBhvr>
                                        <p:cTn id="22" dur="500"/>
                                        <p:tgtEl>
                                          <p:spTgt spid="1127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284"/>
                                        </p:tgtEl>
                                        <p:attrNameLst>
                                          <p:attrName>style.visibility</p:attrName>
                                        </p:attrNameLst>
                                      </p:cBhvr>
                                      <p:to>
                                        <p:strVal val="visible"/>
                                      </p:to>
                                    </p:set>
                                    <p:animEffect transition="in" filter="dissolve">
                                      <p:cBhvr>
                                        <p:cTn id="27" dur="500"/>
                                        <p:tgtEl>
                                          <p:spTgt spid="1128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272"/>
                                        </p:tgtEl>
                                        <p:attrNameLst>
                                          <p:attrName>style.visibility</p:attrName>
                                        </p:attrNameLst>
                                      </p:cBhvr>
                                      <p:to>
                                        <p:strVal val="visible"/>
                                      </p:to>
                                    </p:set>
                                    <p:animEffect transition="in" filter="dissolve">
                                      <p:cBhvr>
                                        <p:cTn id="32" dur="500"/>
                                        <p:tgtEl>
                                          <p:spTgt spid="1127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1274"/>
                                        </p:tgtEl>
                                        <p:attrNameLst>
                                          <p:attrName>style.visibility</p:attrName>
                                        </p:attrNameLst>
                                      </p:cBhvr>
                                      <p:to>
                                        <p:strVal val="visible"/>
                                      </p:to>
                                    </p:set>
                                    <p:animEffect transition="in" filter="dissolve">
                                      <p:cBhvr>
                                        <p:cTn id="37" dur="500"/>
                                        <p:tgtEl>
                                          <p:spTgt spid="1127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8" fill="hold" nodeType="click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additive="base">
                                        <p:cTn id="42" dur="500" fill="hold"/>
                                        <p:tgtEl>
                                          <p:spTgt spid="2"/>
                                        </p:tgtEl>
                                        <p:attrNameLst>
                                          <p:attrName>ppt_x</p:attrName>
                                        </p:attrNameLst>
                                      </p:cBhvr>
                                      <p:tavLst>
                                        <p:tav tm="0">
                                          <p:val>
                                            <p:strVal val="0-#ppt_w/2"/>
                                          </p:val>
                                        </p:tav>
                                        <p:tav tm="100000">
                                          <p:val>
                                            <p:strVal val="#ppt_x"/>
                                          </p:val>
                                        </p:tav>
                                      </p:tavLst>
                                    </p:anim>
                                    <p:anim calcmode="lin" valueType="num">
                                      <p:cBhvr additive="base">
                                        <p:cTn id="4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1275"/>
                                        </p:tgtEl>
                                        <p:attrNameLst>
                                          <p:attrName>style.visibility</p:attrName>
                                        </p:attrNameLst>
                                      </p:cBhvr>
                                      <p:to>
                                        <p:strVal val="visible"/>
                                      </p:to>
                                    </p:set>
                                    <p:animEffect transition="in" filter="dissolve">
                                      <p:cBhvr>
                                        <p:cTn id="48" dur="500"/>
                                        <p:tgtEl>
                                          <p:spTgt spid="1127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8" fill="hold" nodeType="click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additive="base">
                                        <p:cTn id="53" dur="500" fill="hold"/>
                                        <p:tgtEl>
                                          <p:spTgt spid="3"/>
                                        </p:tgtEl>
                                        <p:attrNameLst>
                                          <p:attrName>ppt_x</p:attrName>
                                        </p:attrNameLst>
                                      </p:cBhvr>
                                      <p:tavLst>
                                        <p:tav tm="0">
                                          <p:val>
                                            <p:strVal val="0-#ppt_w/2"/>
                                          </p:val>
                                        </p:tav>
                                        <p:tav tm="100000">
                                          <p:val>
                                            <p:strVal val="#ppt_x"/>
                                          </p:val>
                                        </p:tav>
                                      </p:tavLst>
                                    </p:anim>
                                    <p:anim calcmode="lin" valueType="num">
                                      <p:cBhvr additive="base">
                                        <p:cTn id="5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8"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0-#ppt_w/2"/>
                                          </p:val>
                                        </p:tav>
                                        <p:tav tm="100000">
                                          <p:val>
                                            <p:strVal val="#ppt_x"/>
                                          </p:val>
                                        </p:tav>
                                      </p:tavLst>
                                    </p:anim>
                                    <p:anim calcmode="lin" valueType="num">
                                      <p:cBhvr additive="base">
                                        <p:cTn id="6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11308"/>
                                        </p:tgtEl>
                                        <p:attrNameLst>
                                          <p:attrName>style.visibility</p:attrName>
                                        </p:attrNameLst>
                                      </p:cBhvr>
                                      <p:to>
                                        <p:strVal val="visible"/>
                                      </p:to>
                                    </p:set>
                                    <p:animEffect transition="in" filter="dissolve">
                                      <p:cBhvr>
                                        <p:cTn id="65" dur="500"/>
                                        <p:tgtEl>
                                          <p:spTgt spid="11308"/>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11309"/>
                                        </p:tgtEl>
                                        <p:attrNameLst>
                                          <p:attrName>style.visibility</p:attrName>
                                        </p:attrNameLst>
                                      </p:cBhvr>
                                      <p:to>
                                        <p:strVal val="visible"/>
                                      </p:to>
                                    </p:set>
                                    <p:animEffect transition="in" filter="dissolve">
                                      <p:cBhvr>
                                        <p:cTn id="70" dur="500"/>
                                        <p:tgtEl>
                                          <p:spTgt spid="113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9" presetClass="entr" presetSubtype="0" fill="hold" nodeType="click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dissolve">
                                      <p:cBhvr>
                                        <p:cTn id="75" dur="500"/>
                                        <p:tgtEl>
                                          <p:spTgt spid="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autoUpdateAnimBg="0"/>
      <p:bldP spid="11272" grpId="0" animBg="1" autoUpdateAnimBg="0"/>
      <p:bldP spid="11273" grpId="0" animBg="1" autoUpdateAnimBg="0"/>
      <p:bldP spid="11274" grpId="0" animBg="1" autoUpdateAnimBg="0"/>
      <p:bldP spid="11275" grpId="0" animBg="1"/>
      <p:bldP spid="11284" grpId="0" autoUpdateAnimBg="0"/>
      <p:bldP spid="11285" grpId="0" autoUpdateAnimBg="0"/>
      <p:bldP spid="11291" grpId="0" animBg="1" autoUpdateAnimBg="0"/>
      <p:bldP spid="11308" grpId="0" animBg="1"/>
      <p:bldP spid="11309"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057400" y="1066800"/>
            <a:ext cx="1524000" cy="495300"/>
          </a:xfrm>
          <a:prstGeom prst="rect">
            <a:avLst/>
          </a:prstGeom>
          <a:solidFill>
            <a:schemeClr val="bg1"/>
          </a:solidFill>
          <a:ln w="38100">
            <a:solidFill>
              <a:srgbClr val="000000"/>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solidFill>
                  <a:srgbClr val="000000"/>
                </a:solidFill>
                <a:latin typeface="Impact" pitchFamily="34" charset="0"/>
              </a:rPr>
              <a:t>Person A</a:t>
            </a:r>
          </a:p>
        </p:txBody>
      </p:sp>
      <p:sp>
        <p:nvSpPr>
          <p:cNvPr id="14339" name="Text Box 3"/>
          <p:cNvSpPr txBox="1">
            <a:spLocks noChangeArrowheads="1"/>
          </p:cNvSpPr>
          <p:nvPr/>
        </p:nvSpPr>
        <p:spPr bwMode="auto">
          <a:xfrm>
            <a:off x="5867400" y="1066800"/>
            <a:ext cx="1397000" cy="495300"/>
          </a:xfrm>
          <a:prstGeom prst="rect">
            <a:avLst/>
          </a:prstGeom>
          <a:solidFill>
            <a:schemeClr val="bg1"/>
          </a:solidFill>
          <a:ln w="38100">
            <a:solidFill>
              <a:srgbClr val="000000"/>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u="sng">
                <a:solidFill>
                  <a:srgbClr val="000000"/>
                </a:solidFill>
                <a:latin typeface="Impact" pitchFamily="34" charset="0"/>
              </a:rPr>
              <a:t>Person B</a:t>
            </a:r>
          </a:p>
        </p:txBody>
      </p:sp>
      <p:sp>
        <p:nvSpPr>
          <p:cNvPr id="14342" name="Text Box 6"/>
          <p:cNvSpPr txBox="1">
            <a:spLocks noChangeArrowheads="1"/>
          </p:cNvSpPr>
          <p:nvPr/>
        </p:nvSpPr>
        <p:spPr bwMode="auto">
          <a:xfrm>
            <a:off x="3505200" y="4648200"/>
            <a:ext cx="1624013" cy="860425"/>
          </a:xfrm>
          <a:prstGeom prst="rect">
            <a:avLst/>
          </a:prstGeom>
          <a:solidFill>
            <a:schemeClr val="bg1"/>
          </a:solidFill>
          <a:ln w="38100">
            <a:solidFill>
              <a:srgbClr val="000000"/>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a:spcBef>
                <a:spcPct val="0"/>
              </a:spcBef>
              <a:buClrTx/>
              <a:buSzTx/>
              <a:buFontTx/>
              <a:buNone/>
            </a:pPr>
            <a:r>
              <a:rPr lang="en-US" altLang="en-US" sz="2400">
                <a:solidFill>
                  <a:srgbClr val="000000"/>
                </a:solidFill>
                <a:latin typeface="Impact" pitchFamily="34" charset="0"/>
              </a:rPr>
              <a:t>Interaction</a:t>
            </a:r>
          </a:p>
          <a:p>
            <a:pPr algn="ctr">
              <a:spcBef>
                <a:spcPct val="0"/>
              </a:spcBef>
              <a:buClrTx/>
              <a:buSzTx/>
              <a:buFontTx/>
              <a:buNone/>
            </a:pPr>
            <a:r>
              <a:rPr lang="en-US" altLang="en-US" sz="2400">
                <a:solidFill>
                  <a:srgbClr val="000000"/>
                </a:solidFill>
                <a:latin typeface="Impact" pitchFamily="34" charset="0"/>
              </a:rPr>
              <a:t>Ritual</a:t>
            </a:r>
          </a:p>
        </p:txBody>
      </p:sp>
      <p:sp>
        <p:nvSpPr>
          <p:cNvPr id="14343" name="Line 7"/>
          <p:cNvSpPr>
            <a:spLocks noChangeShapeType="1"/>
          </p:cNvSpPr>
          <p:nvPr/>
        </p:nvSpPr>
        <p:spPr bwMode="auto">
          <a:xfrm>
            <a:off x="2133600" y="3435350"/>
            <a:ext cx="1524000" cy="11430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5" name="Line 9"/>
          <p:cNvSpPr>
            <a:spLocks noChangeShapeType="1"/>
          </p:cNvSpPr>
          <p:nvPr/>
        </p:nvSpPr>
        <p:spPr bwMode="auto">
          <a:xfrm flipH="1" flipV="1">
            <a:off x="3200400" y="3435350"/>
            <a:ext cx="762000" cy="11366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6" name="Line 10"/>
          <p:cNvSpPr>
            <a:spLocks noChangeShapeType="1"/>
          </p:cNvSpPr>
          <p:nvPr/>
        </p:nvSpPr>
        <p:spPr bwMode="auto">
          <a:xfrm flipH="1">
            <a:off x="5029200" y="3429000"/>
            <a:ext cx="1371600" cy="11493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7" name="Line 11"/>
          <p:cNvSpPr>
            <a:spLocks noChangeShapeType="1"/>
          </p:cNvSpPr>
          <p:nvPr/>
        </p:nvSpPr>
        <p:spPr bwMode="auto">
          <a:xfrm flipV="1">
            <a:off x="4572000" y="3435350"/>
            <a:ext cx="914400" cy="113665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8" name="Text Box 12"/>
          <p:cNvSpPr txBox="1">
            <a:spLocks noChangeArrowheads="1"/>
          </p:cNvSpPr>
          <p:nvPr/>
        </p:nvSpPr>
        <p:spPr bwMode="auto">
          <a:xfrm>
            <a:off x="2438400" y="228600"/>
            <a:ext cx="4265613" cy="557213"/>
          </a:xfrm>
          <a:prstGeom prst="rect">
            <a:avLst/>
          </a:prstGeom>
          <a:solidFill>
            <a:schemeClr val="bg1"/>
          </a:solidFill>
          <a:ln w="38100">
            <a:solidFill>
              <a:srgbClr val="000000"/>
            </a:solidFill>
            <a:miter lim="800000"/>
            <a:headEnd/>
            <a:tailEnd/>
          </a:ln>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800">
                <a:solidFill>
                  <a:srgbClr val="000000"/>
                </a:solidFill>
                <a:latin typeface="Times New Roman" pitchFamily="18" charset="0"/>
              </a:rPr>
              <a:t>Interaction Ritual Encounter</a:t>
            </a:r>
          </a:p>
        </p:txBody>
      </p:sp>
      <p:grpSp>
        <p:nvGrpSpPr>
          <p:cNvPr id="2" name="Group 13"/>
          <p:cNvGrpSpPr>
            <a:grpSpLocks/>
          </p:cNvGrpSpPr>
          <p:nvPr/>
        </p:nvGrpSpPr>
        <p:grpSpPr bwMode="auto">
          <a:xfrm>
            <a:off x="1422400" y="1600200"/>
            <a:ext cx="2921000" cy="1797050"/>
            <a:chOff x="1422400" y="1600200"/>
            <a:chExt cx="2921000" cy="1797050"/>
          </a:xfrm>
        </p:grpSpPr>
        <p:sp>
          <p:nvSpPr>
            <p:cNvPr id="119822" name="Text Box 4"/>
            <p:cNvSpPr txBox="1">
              <a:spLocks noChangeArrowheads="1"/>
            </p:cNvSpPr>
            <p:nvPr/>
          </p:nvSpPr>
          <p:spPr bwMode="auto">
            <a:xfrm>
              <a:off x="1422400" y="2171700"/>
              <a:ext cx="2921000" cy="1225550"/>
            </a:xfrm>
            <a:prstGeom prst="rect">
              <a:avLst/>
            </a:prstGeom>
            <a:solidFill>
              <a:schemeClr val="bg1"/>
            </a:solidFill>
            <a:ln w="38100">
              <a:solidFill>
                <a:srgbClr val="000000"/>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a:solidFill>
                    <a:srgbClr val="000000"/>
                  </a:solidFill>
                  <a:latin typeface="Impact" pitchFamily="34" charset="0"/>
                </a:rPr>
                <a:t>Market opportunities</a:t>
              </a:r>
            </a:p>
            <a:p>
              <a:pPr>
                <a:spcBef>
                  <a:spcPct val="0"/>
                </a:spcBef>
                <a:buClrTx/>
                <a:buSzTx/>
                <a:buFontTx/>
                <a:buNone/>
              </a:pPr>
              <a:r>
                <a:rPr lang="en-US" altLang="en-US" sz="2400">
                  <a:solidFill>
                    <a:srgbClr val="000000"/>
                  </a:solidFill>
                  <a:latin typeface="Impact" pitchFamily="34" charset="0"/>
                </a:rPr>
                <a:t>Cultural capital</a:t>
              </a:r>
            </a:p>
            <a:p>
              <a:pPr>
                <a:spcBef>
                  <a:spcPct val="0"/>
                </a:spcBef>
                <a:buClrTx/>
                <a:buSzTx/>
                <a:buFontTx/>
                <a:buNone/>
              </a:pPr>
              <a:r>
                <a:rPr lang="en-US" altLang="en-US" sz="2400">
                  <a:solidFill>
                    <a:srgbClr val="000000"/>
                  </a:solidFill>
                  <a:latin typeface="Impact" pitchFamily="34" charset="0"/>
                </a:rPr>
                <a:t>Emotional energy</a:t>
              </a:r>
            </a:p>
          </p:txBody>
        </p:sp>
        <p:sp>
          <p:nvSpPr>
            <p:cNvPr id="119823" name="Line 14"/>
            <p:cNvSpPr>
              <a:spLocks noChangeShapeType="1"/>
            </p:cNvSpPr>
            <p:nvPr/>
          </p:nvSpPr>
          <p:spPr bwMode="auto">
            <a:xfrm>
              <a:off x="2743200" y="1600200"/>
              <a:ext cx="0" cy="53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 name="Group 14"/>
          <p:cNvGrpSpPr>
            <a:grpSpLocks/>
          </p:cNvGrpSpPr>
          <p:nvPr/>
        </p:nvGrpSpPr>
        <p:grpSpPr bwMode="auto">
          <a:xfrm>
            <a:off x="5181600" y="1600200"/>
            <a:ext cx="2895600" cy="1797050"/>
            <a:chOff x="5181600" y="1600200"/>
            <a:chExt cx="2895600" cy="1797050"/>
          </a:xfrm>
        </p:grpSpPr>
        <p:sp>
          <p:nvSpPr>
            <p:cNvPr id="119820" name="Text Box 5"/>
            <p:cNvSpPr txBox="1">
              <a:spLocks noChangeArrowheads="1"/>
            </p:cNvSpPr>
            <p:nvPr/>
          </p:nvSpPr>
          <p:spPr bwMode="auto">
            <a:xfrm>
              <a:off x="5181600" y="2171700"/>
              <a:ext cx="2895600" cy="1225550"/>
            </a:xfrm>
            <a:prstGeom prst="rect">
              <a:avLst/>
            </a:prstGeom>
            <a:solidFill>
              <a:schemeClr val="bg1"/>
            </a:solidFill>
            <a:ln w="38100">
              <a:solidFill>
                <a:srgbClr val="000000"/>
              </a:solidFill>
              <a:miter lim="800000"/>
              <a:headEnd/>
              <a:tailEnd/>
            </a:ln>
          </p:spPr>
          <p:txBody>
            <a:bodyPr>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spcBef>
                  <a:spcPct val="0"/>
                </a:spcBef>
                <a:buClrTx/>
                <a:buSzTx/>
                <a:buFontTx/>
                <a:buNone/>
              </a:pPr>
              <a:r>
                <a:rPr lang="en-US" altLang="en-US" sz="2400">
                  <a:solidFill>
                    <a:srgbClr val="000000"/>
                  </a:solidFill>
                  <a:latin typeface="Impact" pitchFamily="34" charset="0"/>
                </a:rPr>
                <a:t>Market opportunities</a:t>
              </a:r>
            </a:p>
            <a:p>
              <a:pPr>
                <a:spcBef>
                  <a:spcPct val="0"/>
                </a:spcBef>
                <a:buClrTx/>
                <a:buSzTx/>
                <a:buFontTx/>
                <a:buNone/>
              </a:pPr>
              <a:r>
                <a:rPr lang="en-US" altLang="en-US" sz="2400">
                  <a:solidFill>
                    <a:srgbClr val="000000"/>
                  </a:solidFill>
                  <a:latin typeface="Impact" pitchFamily="34" charset="0"/>
                </a:rPr>
                <a:t>Cultural capital</a:t>
              </a:r>
            </a:p>
            <a:p>
              <a:pPr>
                <a:spcBef>
                  <a:spcPct val="0"/>
                </a:spcBef>
                <a:buClrTx/>
                <a:buSzTx/>
                <a:buFontTx/>
                <a:buNone/>
              </a:pPr>
              <a:r>
                <a:rPr lang="en-US" altLang="en-US" sz="2400">
                  <a:solidFill>
                    <a:srgbClr val="000000"/>
                  </a:solidFill>
                  <a:latin typeface="Impact" pitchFamily="34" charset="0"/>
                </a:rPr>
                <a:t>Emotional energy</a:t>
              </a:r>
            </a:p>
          </p:txBody>
        </p:sp>
        <p:sp>
          <p:nvSpPr>
            <p:cNvPr id="119821" name="Line 15"/>
            <p:cNvSpPr>
              <a:spLocks noChangeShapeType="1"/>
            </p:cNvSpPr>
            <p:nvPr/>
          </p:nvSpPr>
          <p:spPr bwMode="auto">
            <a:xfrm>
              <a:off x="6553200" y="1600200"/>
              <a:ext cx="0" cy="533400"/>
            </a:xfrm>
            <a:prstGeom prst="line">
              <a:avLst/>
            </a:prstGeom>
            <a:noFill/>
            <a:ln w="381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918055419"/>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48"/>
                                        </p:tgtEl>
                                        <p:attrNameLst>
                                          <p:attrName>style.visibility</p:attrName>
                                        </p:attrNameLst>
                                      </p:cBhvr>
                                      <p:to>
                                        <p:strVal val="visible"/>
                                      </p:to>
                                    </p:set>
                                    <p:animEffect transition="in" filter="dissolve">
                                      <p:cBhvr>
                                        <p:cTn id="7" dur="500"/>
                                        <p:tgtEl>
                                          <p:spTgt spid="143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dissolve">
                                      <p:cBhvr>
                                        <p:cTn id="12" dur="500"/>
                                        <p:tgtEl>
                                          <p:spTgt spid="143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amond(i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39"/>
                                        </p:tgtEl>
                                        <p:attrNameLst>
                                          <p:attrName>style.visibility</p:attrName>
                                        </p:attrNameLst>
                                      </p:cBhvr>
                                      <p:to>
                                        <p:strVal val="visible"/>
                                      </p:to>
                                    </p:set>
                                    <p:animEffect transition="in" filter="dissolve">
                                      <p:cBhvr>
                                        <p:cTn id="22" dur="500"/>
                                        <p:tgtEl>
                                          <p:spTgt spid="1433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amond(in)">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342"/>
                                        </p:tgtEl>
                                        <p:attrNameLst>
                                          <p:attrName>style.visibility</p:attrName>
                                        </p:attrNameLst>
                                      </p:cBhvr>
                                      <p:to>
                                        <p:strVal val="visible"/>
                                      </p:to>
                                    </p:set>
                                    <p:animEffect transition="in" filter="dissolve">
                                      <p:cBhvr>
                                        <p:cTn id="32" dur="500"/>
                                        <p:tgtEl>
                                          <p:spTgt spid="143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343"/>
                                        </p:tgtEl>
                                        <p:attrNameLst>
                                          <p:attrName>style.visibility</p:attrName>
                                        </p:attrNameLst>
                                      </p:cBhvr>
                                      <p:to>
                                        <p:strVal val="visible"/>
                                      </p:to>
                                    </p:set>
                                    <p:animEffect transition="in" filter="dissolve">
                                      <p:cBhvr>
                                        <p:cTn id="37" dur="500"/>
                                        <p:tgtEl>
                                          <p:spTgt spid="1434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346"/>
                                        </p:tgtEl>
                                        <p:attrNameLst>
                                          <p:attrName>style.visibility</p:attrName>
                                        </p:attrNameLst>
                                      </p:cBhvr>
                                      <p:to>
                                        <p:strVal val="visible"/>
                                      </p:to>
                                    </p:set>
                                    <p:animEffect transition="in" filter="dissolve">
                                      <p:cBhvr>
                                        <p:cTn id="42" dur="500"/>
                                        <p:tgtEl>
                                          <p:spTgt spid="1434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345"/>
                                        </p:tgtEl>
                                        <p:attrNameLst>
                                          <p:attrName>style.visibility</p:attrName>
                                        </p:attrNameLst>
                                      </p:cBhvr>
                                      <p:to>
                                        <p:strVal val="visible"/>
                                      </p:to>
                                    </p:set>
                                    <p:animEffect transition="in" filter="dissolve">
                                      <p:cBhvr>
                                        <p:cTn id="47" dur="500"/>
                                        <p:tgtEl>
                                          <p:spTgt spid="1434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347"/>
                                        </p:tgtEl>
                                        <p:attrNameLst>
                                          <p:attrName>style.visibility</p:attrName>
                                        </p:attrNameLst>
                                      </p:cBhvr>
                                      <p:to>
                                        <p:strVal val="visible"/>
                                      </p:to>
                                    </p:set>
                                    <p:animEffect transition="in" filter="dissolve">
                                      <p:cBhvr>
                                        <p:cTn id="52" dur="500"/>
                                        <p:tgtEl>
                                          <p:spTgt spid="14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autoUpdateAnimBg="0"/>
      <p:bldP spid="14339" grpId="0" animBg="1" autoUpdateAnimBg="0"/>
      <p:bldP spid="14342" grpId="0" animBg="1" autoUpdateAnimBg="0"/>
      <p:bldP spid="14343" grpId="0" animBg="1"/>
      <p:bldP spid="14345" grpId="0" animBg="1"/>
      <p:bldP spid="14346" grpId="0" animBg="1"/>
      <p:bldP spid="14347" grpId="0" animBg="1"/>
      <p:bldP spid="1434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58722" name="Picture 2" descr="TheBr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9600"/>
            <a:ext cx="9144000" cy="570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Line Callout 2 2"/>
          <p:cNvSpPr/>
          <p:nvPr/>
        </p:nvSpPr>
        <p:spPr>
          <a:xfrm>
            <a:off x="5410200" y="1752600"/>
            <a:ext cx="2438400" cy="1679575"/>
          </a:xfrm>
          <a:prstGeom prst="borderCallout2">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err="1">
                <a:solidFill>
                  <a:srgbClr val="C00000"/>
                </a:solidFill>
                <a:latin typeface="Times New Roman" pitchFamily="18" charset="0"/>
                <a:cs typeface="Times New Roman" pitchFamily="18" charset="0"/>
              </a:rPr>
              <a:t>Amygdala</a:t>
            </a:r>
            <a:endParaRPr lang="en-US" sz="2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89416495"/>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04800" y="228600"/>
            <a:ext cx="8077200" cy="762000"/>
          </a:xfrm>
          <a:solidFill>
            <a:schemeClr val="bg1"/>
          </a:solidFill>
          <a:ln w="57150"/>
        </p:spPr>
        <p:txBody>
          <a:bodyPr/>
          <a:lstStyle/>
          <a:p>
            <a:pPr algn="ctr" eaLnBrk="1" fontAlgn="auto" hangingPunct="1">
              <a:spcAft>
                <a:spcPts val="0"/>
              </a:spcAft>
              <a:defRPr/>
            </a:pPr>
            <a:r>
              <a:rPr lang="en-US" sz="3200" dirty="0" smtClean="0">
                <a:solidFill>
                  <a:srgbClr val="000000"/>
                </a:solidFill>
              </a:rPr>
              <a:t>Self Structure: Master Identity/Core</a:t>
            </a:r>
          </a:p>
        </p:txBody>
      </p:sp>
      <p:sp>
        <p:nvSpPr>
          <p:cNvPr id="11" name="Oval 10"/>
          <p:cNvSpPr/>
          <p:nvPr/>
        </p:nvSpPr>
        <p:spPr>
          <a:xfrm>
            <a:off x="2667000" y="2590800"/>
            <a:ext cx="3352800" cy="281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dirty="0">
                <a:solidFill>
                  <a:srgbClr val="FF0000"/>
                </a:solidFill>
              </a:rPr>
              <a:t>Godly Man</a:t>
            </a:r>
          </a:p>
        </p:txBody>
      </p:sp>
      <p:sp>
        <p:nvSpPr>
          <p:cNvPr id="12" name="Oval 11"/>
          <p:cNvSpPr/>
          <p:nvPr/>
        </p:nvSpPr>
        <p:spPr>
          <a:xfrm>
            <a:off x="1600200" y="2209800"/>
            <a:ext cx="1905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latin typeface="+mj-lt"/>
              </a:rPr>
              <a:t>Husband</a:t>
            </a:r>
          </a:p>
        </p:txBody>
      </p:sp>
      <p:sp>
        <p:nvSpPr>
          <p:cNvPr id="13" name="Oval 12"/>
          <p:cNvSpPr/>
          <p:nvPr/>
        </p:nvSpPr>
        <p:spPr>
          <a:xfrm>
            <a:off x="3581400" y="4724400"/>
            <a:ext cx="1905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Neighbor</a:t>
            </a:r>
          </a:p>
        </p:txBody>
      </p:sp>
      <p:sp>
        <p:nvSpPr>
          <p:cNvPr id="14" name="Oval 13"/>
          <p:cNvSpPr/>
          <p:nvPr/>
        </p:nvSpPr>
        <p:spPr>
          <a:xfrm>
            <a:off x="2895600" y="1447800"/>
            <a:ext cx="1905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Father</a:t>
            </a:r>
          </a:p>
        </p:txBody>
      </p:sp>
      <p:sp>
        <p:nvSpPr>
          <p:cNvPr id="15" name="Oval 14"/>
          <p:cNvSpPr/>
          <p:nvPr/>
        </p:nvSpPr>
        <p:spPr>
          <a:xfrm>
            <a:off x="4343400" y="1752600"/>
            <a:ext cx="1905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Worker</a:t>
            </a:r>
          </a:p>
        </p:txBody>
      </p:sp>
      <p:sp>
        <p:nvSpPr>
          <p:cNvPr id="17" name="Oval 16"/>
          <p:cNvSpPr/>
          <p:nvPr/>
        </p:nvSpPr>
        <p:spPr>
          <a:xfrm>
            <a:off x="5105400" y="4343400"/>
            <a:ext cx="1905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Friend</a:t>
            </a:r>
          </a:p>
        </p:txBody>
      </p:sp>
      <p:grpSp>
        <p:nvGrpSpPr>
          <p:cNvPr id="2" name="Group 30"/>
          <p:cNvGrpSpPr>
            <a:grpSpLocks/>
          </p:cNvGrpSpPr>
          <p:nvPr/>
        </p:nvGrpSpPr>
        <p:grpSpPr bwMode="auto">
          <a:xfrm>
            <a:off x="2667000" y="2895600"/>
            <a:ext cx="3124200" cy="2286000"/>
            <a:chOff x="2667000" y="2895600"/>
            <a:chExt cx="3124200" cy="2286000"/>
          </a:xfrm>
        </p:grpSpPr>
        <p:cxnSp>
          <p:nvCxnSpPr>
            <p:cNvPr id="10" name="Straight Arrow Connector 9"/>
            <p:cNvCxnSpPr/>
            <p:nvPr/>
          </p:nvCxnSpPr>
          <p:spPr>
            <a:xfrm rot="10800000">
              <a:off x="2667000" y="3276600"/>
              <a:ext cx="762000" cy="533400"/>
            </a:xfrm>
            <a:prstGeom prst="straightConnector1">
              <a:avLst/>
            </a:prstGeom>
            <a:ln w="635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3695700" y="4533900"/>
              <a:ext cx="914400" cy="381000"/>
            </a:xfrm>
            <a:prstGeom prst="straightConnector1">
              <a:avLst/>
            </a:prstGeom>
            <a:ln w="635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105400" y="4191000"/>
              <a:ext cx="685800" cy="609600"/>
            </a:xfrm>
            <a:prstGeom prst="straightConnector1">
              <a:avLst/>
            </a:prstGeom>
            <a:ln w="635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4381500" y="3086100"/>
              <a:ext cx="914400" cy="533400"/>
            </a:xfrm>
            <a:prstGeom prst="straightConnector1">
              <a:avLst/>
            </a:prstGeom>
            <a:ln w="63500">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V="1">
              <a:off x="3543300" y="3238500"/>
              <a:ext cx="914400" cy="228600"/>
            </a:xfrm>
            <a:prstGeom prst="straightConnector1">
              <a:avLst/>
            </a:prstGeom>
            <a:ln w="63500">
              <a:solidFill>
                <a:srgbClr val="00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920048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amond(in)">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linds(horizontal)">
                                      <p:cBhvr>
                                        <p:cTn id="22" dur="500"/>
                                        <p:tgtEl>
                                          <p:spTgt spid="1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linds(horizontal)">
                                      <p:cBhvr>
                                        <p:cTn id="32" dur="500"/>
                                        <p:tgtEl>
                                          <p:spTgt spid="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dissolv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914400" y="228600"/>
            <a:ext cx="6858000" cy="609600"/>
          </a:xfrm>
          <a:solidFill>
            <a:schemeClr val="bg1"/>
          </a:solidFill>
          <a:ln w="57150"/>
        </p:spPr>
        <p:txBody>
          <a:bodyPr/>
          <a:lstStyle/>
          <a:p>
            <a:pPr algn="ctr" eaLnBrk="1" fontAlgn="auto" hangingPunct="1">
              <a:spcAft>
                <a:spcPts val="0"/>
              </a:spcAft>
              <a:defRPr/>
            </a:pPr>
            <a:r>
              <a:rPr lang="en-US" sz="3200" dirty="0" smtClean="0">
                <a:solidFill>
                  <a:srgbClr val="000000"/>
                </a:solidFill>
              </a:rPr>
              <a:t>Self Structure: Hierarchy</a:t>
            </a:r>
          </a:p>
        </p:txBody>
      </p:sp>
      <p:sp>
        <p:nvSpPr>
          <p:cNvPr id="10" name="Oval 9"/>
          <p:cNvSpPr/>
          <p:nvPr/>
        </p:nvSpPr>
        <p:spPr>
          <a:xfrm>
            <a:off x="2362200" y="10668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Romantic Partner</a:t>
            </a:r>
          </a:p>
        </p:txBody>
      </p:sp>
      <p:sp>
        <p:nvSpPr>
          <p:cNvPr id="17" name="Oval 16"/>
          <p:cNvSpPr/>
          <p:nvPr/>
        </p:nvSpPr>
        <p:spPr>
          <a:xfrm>
            <a:off x="2362200" y="19812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Friend</a:t>
            </a:r>
          </a:p>
        </p:txBody>
      </p:sp>
      <p:sp>
        <p:nvSpPr>
          <p:cNvPr id="9" name="Oval 8"/>
          <p:cNvSpPr/>
          <p:nvPr/>
        </p:nvSpPr>
        <p:spPr>
          <a:xfrm>
            <a:off x="2362200" y="28956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Student</a:t>
            </a:r>
          </a:p>
        </p:txBody>
      </p:sp>
      <p:sp>
        <p:nvSpPr>
          <p:cNvPr id="14" name="Oval 13"/>
          <p:cNvSpPr/>
          <p:nvPr/>
        </p:nvSpPr>
        <p:spPr>
          <a:xfrm>
            <a:off x="2362200" y="38100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Son/</a:t>
            </a:r>
          </a:p>
          <a:p>
            <a:pPr algn="ctr" eaLnBrk="1" hangingPunct="1">
              <a:defRPr/>
            </a:pPr>
            <a:r>
              <a:rPr lang="en-US" sz="2000" dirty="0">
                <a:solidFill>
                  <a:srgbClr val="FF0000"/>
                </a:solidFill>
              </a:rPr>
              <a:t>Daughter</a:t>
            </a:r>
          </a:p>
        </p:txBody>
      </p:sp>
      <p:sp>
        <p:nvSpPr>
          <p:cNvPr id="15" name="Oval 14"/>
          <p:cNvSpPr/>
          <p:nvPr/>
        </p:nvSpPr>
        <p:spPr>
          <a:xfrm>
            <a:off x="2362200" y="48006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Worker</a:t>
            </a:r>
          </a:p>
        </p:txBody>
      </p:sp>
      <p:sp>
        <p:nvSpPr>
          <p:cNvPr id="13" name="Oval 12"/>
          <p:cNvSpPr/>
          <p:nvPr/>
        </p:nvSpPr>
        <p:spPr>
          <a:xfrm>
            <a:off x="2362200" y="54864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Activist</a:t>
            </a:r>
          </a:p>
        </p:txBody>
      </p:sp>
      <p:grpSp>
        <p:nvGrpSpPr>
          <p:cNvPr id="2" name="Group 23"/>
          <p:cNvGrpSpPr>
            <a:grpSpLocks/>
          </p:cNvGrpSpPr>
          <p:nvPr/>
        </p:nvGrpSpPr>
        <p:grpSpPr bwMode="auto">
          <a:xfrm>
            <a:off x="5105400" y="990600"/>
            <a:ext cx="1905000" cy="5486400"/>
            <a:chOff x="5715000" y="1143000"/>
            <a:chExt cx="1905000" cy="5486400"/>
          </a:xfrm>
        </p:grpSpPr>
        <p:sp>
          <p:nvSpPr>
            <p:cNvPr id="18" name="Oval 17"/>
            <p:cNvSpPr/>
            <p:nvPr/>
          </p:nvSpPr>
          <p:spPr>
            <a:xfrm>
              <a:off x="5715000" y="11430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Student</a:t>
              </a:r>
            </a:p>
          </p:txBody>
        </p:sp>
        <p:sp>
          <p:nvSpPr>
            <p:cNvPr id="19" name="Oval 18"/>
            <p:cNvSpPr/>
            <p:nvPr/>
          </p:nvSpPr>
          <p:spPr>
            <a:xfrm>
              <a:off x="5715000" y="20574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Worker</a:t>
              </a:r>
            </a:p>
          </p:txBody>
        </p:sp>
        <p:sp>
          <p:nvSpPr>
            <p:cNvPr id="20" name="Oval 19"/>
            <p:cNvSpPr/>
            <p:nvPr/>
          </p:nvSpPr>
          <p:spPr>
            <a:xfrm>
              <a:off x="5715000" y="29718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Activist</a:t>
              </a:r>
            </a:p>
          </p:txBody>
        </p:sp>
        <p:sp>
          <p:nvSpPr>
            <p:cNvPr id="21" name="Oval 20"/>
            <p:cNvSpPr/>
            <p:nvPr/>
          </p:nvSpPr>
          <p:spPr>
            <a:xfrm>
              <a:off x="5715000" y="388620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Son/</a:t>
              </a:r>
            </a:p>
            <a:p>
              <a:pPr algn="ctr" eaLnBrk="1" hangingPunct="1">
                <a:defRPr/>
              </a:pPr>
              <a:r>
                <a:rPr lang="en-US" sz="2000" dirty="0">
                  <a:solidFill>
                    <a:srgbClr val="FF0000"/>
                  </a:solidFill>
                </a:rPr>
                <a:t>Daughter</a:t>
              </a:r>
            </a:p>
          </p:txBody>
        </p:sp>
        <p:sp>
          <p:nvSpPr>
            <p:cNvPr id="22" name="Oval 21"/>
            <p:cNvSpPr/>
            <p:nvPr/>
          </p:nvSpPr>
          <p:spPr>
            <a:xfrm>
              <a:off x="5715000" y="48768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Friend</a:t>
              </a:r>
            </a:p>
          </p:txBody>
        </p:sp>
        <p:sp>
          <p:nvSpPr>
            <p:cNvPr id="23" name="Oval 22"/>
            <p:cNvSpPr/>
            <p:nvPr/>
          </p:nvSpPr>
          <p:spPr>
            <a:xfrm>
              <a:off x="5715000" y="55626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Romantic Partner</a:t>
              </a:r>
            </a:p>
          </p:txBody>
        </p:sp>
      </p:grpSp>
      <p:sp>
        <p:nvSpPr>
          <p:cNvPr id="27" name="TextBox 26"/>
          <p:cNvSpPr txBox="1">
            <a:spLocks noChangeArrowheads="1"/>
          </p:cNvSpPr>
          <p:nvPr/>
        </p:nvSpPr>
        <p:spPr bwMode="auto">
          <a:xfrm>
            <a:off x="304800" y="990600"/>
            <a:ext cx="1212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400">
                <a:solidFill>
                  <a:srgbClr val="FF0000"/>
                </a:solidFill>
                <a:latin typeface="Arial" charset="0"/>
              </a:rPr>
              <a:t>High </a:t>
            </a:r>
          </a:p>
          <a:p>
            <a:pPr algn="ctr" eaLnBrk="1" hangingPunct="1">
              <a:spcBef>
                <a:spcPct val="0"/>
              </a:spcBef>
              <a:buClrTx/>
              <a:buSzTx/>
              <a:buFontTx/>
              <a:buNone/>
            </a:pPr>
            <a:r>
              <a:rPr lang="en-US" altLang="en-US" sz="2400">
                <a:solidFill>
                  <a:srgbClr val="FF0000"/>
                </a:solidFill>
                <a:latin typeface="Arial" charset="0"/>
              </a:rPr>
              <a:t>School </a:t>
            </a:r>
          </a:p>
          <a:p>
            <a:pPr algn="ctr" eaLnBrk="1" hangingPunct="1">
              <a:spcBef>
                <a:spcPct val="0"/>
              </a:spcBef>
              <a:buClrTx/>
              <a:buSzTx/>
              <a:buFontTx/>
              <a:buNone/>
            </a:pPr>
            <a:r>
              <a:rPr lang="en-US" altLang="en-US" sz="2400">
                <a:solidFill>
                  <a:srgbClr val="FF0000"/>
                </a:solidFill>
                <a:latin typeface="Arial" charset="0"/>
              </a:rPr>
              <a:t>Senior</a:t>
            </a:r>
          </a:p>
        </p:txBody>
      </p:sp>
      <p:sp>
        <p:nvSpPr>
          <p:cNvPr id="28" name="TextBox 27"/>
          <p:cNvSpPr txBox="1">
            <a:spLocks noChangeArrowheads="1"/>
          </p:cNvSpPr>
          <p:nvPr/>
        </p:nvSpPr>
        <p:spPr bwMode="auto">
          <a:xfrm>
            <a:off x="7620000" y="1143000"/>
            <a:ext cx="1231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2400">
                <a:solidFill>
                  <a:srgbClr val="FF0000"/>
                </a:solidFill>
                <a:latin typeface="Arial" charset="0"/>
              </a:rPr>
              <a:t>College</a:t>
            </a:r>
          </a:p>
          <a:p>
            <a:pPr algn="ctr" eaLnBrk="1" hangingPunct="1">
              <a:spcBef>
                <a:spcPct val="0"/>
              </a:spcBef>
              <a:buClrTx/>
              <a:buSzTx/>
              <a:buFontTx/>
              <a:buNone/>
            </a:pPr>
            <a:r>
              <a:rPr lang="en-US" altLang="en-US" sz="2400">
                <a:solidFill>
                  <a:srgbClr val="FF0000"/>
                </a:solidFill>
                <a:latin typeface="Arial" charset="0"/>
              </a:rPr>
              <a:t>Junior</a:t>
            </a:r>
          </a:p>
        </p:txBody>
      </p:sp>
    </p:spTree>
    <p:extLst>
      <p:ext uri="{BB962C8B-B14F-4D97-AF65-F5344CB8AC3E}">
        <p14:creationId xmlns:p14="http://schemas.microsoft.com/office/powerpoint/2010/main" val="41413487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checkerboard(across)">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checkerboard(across)">
                                      <p:cBhvr>
                                        <p:cTn id="42" dur="500"/>
                                        <p:tgtEl>
                                          <p:spTgt spid="2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linds(horizont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9" grpId="0" animBg="1"/>
      <p:bldP spid="14" grpId="0" animBg="1"/>
      <p:bldP spid="15" grpId="0" animBg="1"/>
      <p:bldP spid="13" grpId="0" animBg="1"/>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933450" y="152400"/>
            <a:ext cx="6858000" cy="609600"/>
          </a:xfrm>
          <a:solidFill>
            <a:schemeClr val="bg1"/>
          </a:solidFill>
          <a:ln w="57150"/>
        </p:spPr>
        <p:txBody>
          <a:bodyPr>
            <a:normAutofit/>
          </a:bodyPr>
          <a:lstStyle/>
          <a:p>
            <a:pPr algn="ctr" eaLnBrk="1" fontAlgn="auto" hangingPunct="1">
              <a:spcAft>
                <a:spcPts val="0"/>
              </a:spcAft>
              <a:defRPr/>
            </a:pPr>
            <a:r>
              <a:rPr lang="en-US" sz="3200" dirty="0" smtClean="0">
                <a:solidFill>
                  <a:srgbClr val="000000"/>
                </a:solidFill>
              </a:rPr>
              <a:t>Self Structure: Balanced/Hierarchy</a:t>
            </a:r>
          </a:p>
        </p:txBody>
      </p:sp>
      <p:grpSp>
        <p:nvGrpSpPr>
          <p:cNvPr id="2" name="Group 24"/>
          <p:cNvGrpSpPr>
            <a:grpSpLocks/>
          </p:cNvGrpSpPr>
          <p:nvPr/>
        </p:nvGrpSpPr>
        <p:grpSpPr bwMode="auto">
          <a:xfrm>
            <a:off x="1009650" y="1600200"/>
            <a:ext cx="6629400" cy="1257300"/>
            <a:chOff x="990600" y="1371600"/>
            <a:chExt cx="6629400" cy="1257300"/>
          </a:xfrm>
        </p:grpSpPr>
        <p:sp>
          <p:nvSpPr>
            <p:cNvPr id="10" name="Oval 9"/>
            <p:cNvSpPr/>
            <p:nvPr/>
          </p:nvSpPr>
          <p:spPr>
            <a:xfrm>
              <a:off x="990600" y="1390650"/>
              <a:ext cx="1981200" cy="1200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Romantic Partner</a:t>
              </a:r>
            </a:p>
          </p:txBody>
        </p:sp>
        <p:sp>
          <p:nvSpPr>
            <p:cNvPr id="17" name="Oval 16"/>
            <p:cNvSpPr/>
            <p:nvPr/>
          </p:nvSpPr>
          <p:spPr>
            <a:xfrm>
              <a:off x="3390900" y="1409700"/>
              <a:ext cx="1981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Friend</a:t>
              </a:r>
            </a:p>
          </p:txBody>
        </p:sp>
        <p:sp>
          <p:nvSpPr>
            <p:cNvPr id="9" name="Oval 8"/>
            <p:cNvSpPr/>
            <p:nvPr/>
          </p:nvSpPr>
          <p:spPr>
            <a:xfrm>
              <a:off x="5715000" y="13716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Student</a:t>
              </a:r>
            </a:p>
          </p:txBody>
        </p:sp>
      </p:grpSp>
      <p:sp>
        <p:nvSpPr>
          <p:cNvPr id="14" name="Oval 13"/>
          <p:cNvSpPr/>
          <p:nvPr/>
        </p:nvSpPr>
        <p:spPr>
          <a:xfrm>
            <a:off x="3429000" y="2990850"/>
            <a:ext cx="1905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Son/</a:t>
            </a:r>
          </a:p>
          <a:p>
            <a:pPr algn="ctr" eaLnBrk="1" hangingPunct="1">
              <a:defRPr/>
            </a:pPr>
            <a:r>
              <a:rPr lang="en-US" sz="2000" dirty="0">
                <a:solidFill>
                  <a:srgbClr val="FF0000"/>
                </a:solidFill>
              </a:rPr>
              <a:t>Daughter</a:t>
            </a:r>
          </a:p>
        </p:txBody>
      </p:sp>
      <p:sp>
        <p:nvSpPr>
          <p:cNvPr id="15" name="Oval 14"/>
          <p:cNvSpPr/>
          <p:nvPr/>
        </p:nvSpPr>
        <p:spPr>
          <a:xfrm>
            <a:off x="3409950" y="428625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Worker</a:t>
            </a:r>
          </a:p>
        </p:txBody>
      </p:sp>
      <p:sp>
        <p:nvSpPr>
          <p:cNvPr id="13" name="Oval 12"/>
          <p:cNvSpPr/>
          <p:nvPr/>
        </p:nvSpPr>
        <p:spPr>
          <a:xfrm>
            <a:off x="3467100" y="5486400"/>
            <a:ext cx="1905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dirty="0">
                <a:solidFill>
                  <a:srgbClr val="FF0000"/>
                </a:solidFill>
              </a:rPr>
              <a:t>Activist</a:t>
            </a:r>
          </a:p>
        </p:txBody>
      </p:sp>
      <p:grpSp>
        <p:nvGrpSpPr>
          <p:cNvPr id="3" name="Group 24"/>
          <p:cNvGrpSpPr>
            <a:grpSpLocks/>
          </p:cNvGrpSpPr>
          <p:nvPr/>
        </p:nvGrpSpPr>
        <p:grpSpPr bwMode="auto">
          <a:xfrm>
            <a:off x="2000250" y="838200"/>
            <a:ext cx="4552950" cy="838200"/>
            <a:chOff x="2000250" y="838200"/>
            <a:chExt cx="4552950" cy="838200"/>
          </a:xfrm>
        </p:grpSpPr>
        <p:sp>
          <p:nvSpPr>
            <p:cNvPr id="181256" name="TextBox 10"/>
            <p:cNvSpPr txBox="1">
              <a:spLocks noChangeArrowheads="1"/>
            </p:cNvSpPr>
            <p:nvPr/>
          </p:nvSpPr>
          <p:spPr bwMode="auto">
            <a:xfrm>
              <a:off x="2914650" y="838200"/>
              <a:ext cx="30909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000" b="1">
                  <a:solidFill>
                    <a:srgbClr val="FF0000"/>
                  </a:solidFill>
                  <a:latin typeface="Arial" charset="0"/>
                </a:rPr>
                <a:t>Contingent on Situation</a:t>
              </a:r>
            </a:p>
          </p:txBody>
        </p:sp>
        <p:cxnSp>
          <p:nvCxnSpPr>
            <p:cNvPr id="16" name="Straight Arrow Connector 15"/>
            <p:cNvCxnSpPr>
              <a:endCxn id="10" idx="0"/>
            </p:cNvCxnSpPr>
            <p:nvPr/>
          </p:nvCxnSpPr>
          <p:spPr>
            <a:xfrm rot="10800000" flipV="1">
              <a:off x="2000250" y="1143000"/>
              <a:ext cx="973138" cy="476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096545" y="1427956"/>
              <a:ext cx="493712" cy="317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716588" y="1143000"/>
              <a:ext cx="836612" cy="457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693499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linds(horizontal)">
                                      <p:cBhvr>
                                        <p:cTn id="12" dur="5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594</Words>
  <Application>Microsoft Office PowerPoint</Application>
  <PresentationFormat>On-screen Show (4:3)</PresentationFormat>
  <Paragraphs>214</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Selective Power Point Slides Dr. William Marsiglio Society and the Individual</vt:lpstr>
      <vt:lpstr>PowerPoint Presentation</vt:lpstr>
      <vt:lpstr>PowerPoint Presentation</vt:lpstr>
      <vt:lpstr>PowerPoint Presentation</vt:lpstr>
      <vt:lpstr>PowerPoint Presentation</vt:lpstr>
      <vt:lpstr>PowerPoint Presentation</vt:lpstr>
      <vt:lpstr>Self Structure: Master Identity/Core</vt:lpstr>
      <vt:lpstr>Self Structure: Hierarchy</vt:lpstr>
      <vt:lpstr>Self Structure: Balanced/Hierarchy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UF College of Liberal Arts &amp;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Power Point Slides Dr. William Marsiglio Society and the Individual</dc:title>
  <dc:creator>marsig</dc:creator>
  <cp:lastModifiedBy>marsig</cp:lastModifiedBy>
  <cp:revision>1</cp:revision>
  <dcterms:created xsi:type="dcterms:W3CDTF">2014-12-29T15:35:32Z</dcterms:created>
  <dcterms:modified xsi:type="dcterms:W3CDTF">2014-12-29T15:43:44Z</dcterms:modified>
</cp:coreProperties>
</file>