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  <p:sldMasterId id="2147483660" r:id="rId2"/>
  </p:sldMasterIdLst>
  <p:notesMasterIdLst>
    <p:notesMasterId r:id="rId5"/>
  </p:notesMasterIdLst>
  <p:handoutMasterIdLst>
    <p:handoutMasterId r:id="rId6"/>
  </p:handoutMasterIdLst>
  <p:sldIdLst>
    <p:sldId id="262" r:id="rId3"/>
    <p:sldId id="260" r:id="rId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FF33CC"/>
    <a:srgbClr val="D3D3D3"/>
    <a:srgbClr val="FAF8E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67" autoAdjust="0"/>
    <p:restoredTop sz="94567" autoAdjust="0"/>
  </p:normalViewPr>
  <p:slideViewPr>
    <p:cSldViewPr>
      <p:cViewPr varScale="1">
        <p:scale>
          <a:sx n="59" d="100"/>
          <a:sy n="59" d="100"/>
        </p:scale>
        <p:origin x="-78" y="-10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AF2E5F00-2D3C-4A09-BB17-D0AC9618064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079612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F951C20D-D433-477B-B174-6BA4C616FB0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947468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1" y="2130432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0B783D-E632-484E-B8CE-CD6DC69DB60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43348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C6A1DC8-199A-430F-A2CF-475F1849F73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14145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6" y="274646"/>
            <a:ext cx="2057401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7" y="274646"/>
            <a:ext cx="6019801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ECEF439-687E-4513-8A15-3DD6705682C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38025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1" y="2130441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2E949C-5A7B-4C73-83AD-6A5316E9024B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09856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62BF78-6B03-47A4-BFF8-D0953F659D65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344887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2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0D6F53-5805-409F-9825-A79EE1EF429E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34534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21" y="1600217"/>
            <a:ext cx="4038601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20" y="1600217"/>
            <a:ext cx="4038601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C655AB-1824-442E-A9C2-ED16617BEDB0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336650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3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3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4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4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FC9C4D-4507-47AE-9C2F-975D715D265B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049593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B5A0C4-6F04-42CA-9EE8-2B8C9EE00A2F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946145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FCC4B5-81AF-4CDB-AC02-6BDCE912E6D9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337788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2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69" y="273066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21" y="1435116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742011-7E5B-436B-BD3F-9E8FFD104E5D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66919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E3A0B25-6B9C-4A4F-8027-0387D0DB412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99941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4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42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87CE57-4C06-4457-834A-6013C7898691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38778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D8876B-10B4-4535-9EF4-F17F57482912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871531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18" y="274655"/>
            <a:ext cx="2057401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19" y="274655"/>
            <a:ext cx="6019801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5B4F92-86D1-4828-9254-134E9CE9AFEC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98678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20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12B98EC-022D-49BF-ACCF-FEFFA3B7658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9112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9" y="1600208"/>
            <a:ext cx="4038601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8" y="1600208"/>
            <a:ext cx="4038601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4099238-05C3-4B9D-B9DB-25EBF4BFBC6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36364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3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3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3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3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F36D952-7489-4B67-8196-95EC7103982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08382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6CA9476-22E5-4694-AED7-A47256FD717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73849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6F778C3-7453-4E5C-853A-087B7AC671B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46918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9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7" y="273057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9" y="1435107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53A2F85-1DEF-42B6-A184-5121AA0A574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0521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4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42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48ADD53-14A2-40C0-83CA-B5CAB43CF76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64318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8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1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29EE441B-4266-4E95-8D70-5A8531000A18}" type="slidenum">
              <a:rPr lang="en-US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1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0EFA8469-0D11-4201-BF8C-9C2C769B1004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215993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hyperlink" Target="file:///\\ad.ufl.edu\clas\web\users\snod\19thCenturyLVA&amp;SPENL6256Beardsley&amp;PunchPart2Portrait.Spring2014Week13.pptx" TargetMode="External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5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57225"/>
            <a:ext cx="7772400" cy="5543550"/>
          </a:xfrm>
          <a:noFill/>
        </p:spPr>
        <p:txBody>
          <a:bodyPr/>
          <a:lstStyle/>
          <a:p>
            <a:r>
              <a:rPr lang="en-US" sz="6000" b="1" dirty="0" smtClean="0">
                <a:solidFill>
                  <a:schemeClr val="bg1"/>
                </a:solidFill>
              </a:rPr>
              <a:t>Beardsley Caricatures and Pictures, and </a:t>
            </a:r>
            <a:r>
              <a:rPr lang="en-US" sz="6000" b="1" i="1" dirty="0" smtClean="0">
                <a:solidFill>
                  <a:schemeClr val="bg1"/>
                </a:solidFill>
              </a:rPr>
              <a:t>Punch Cartoons, Part 2</a:t>
            </a:r>
            <a:br>
              <a:rPr lang="en-US" sz="6000" b="1" i="1" dirty="0" smtClean="0">
                <a:solidFill>
                  <a:schemeClr val="bg1"/>
                </a:solidFill>
              </a:rPr>
            </a:br>
            <a:r>
              <a:rPr lang="en-US" sz="1800" b="1" i="1" dirty="0" smtClean="0">
                <a:solidFill>
                  <a:schemeClr val="bg1"/>
                </a:solidFill>
              </a:rPr>
              <a:t/>
            </a:r>
            <a:br>
              <a:rPr lang="en-US" sz="1800" b="1" i="1" dirty="0" smtClean="0">
                <a:solidFill>
                  <a:schemeClr val="bg1"/>
                </a:solidFill>
              </a:rPr>
            </a:br>
            <a:r>
              <a:rPr lang="en-US" sz="1800" b="1" i="1" dirty="0" smtClean="0">
                <a:solidFill>
                  <a:schemeClr val="bg1"/>
                </a:solidFill>
              </a:rPr>
              <a:t/>
            </a:r>
            <a:br>
              <a:rPr lang="en-US" sz="1800" b="1" i="1" dirty="0" smtClean="0">
                <a:solidFill>
                  <a:schemeClr val="bg1"/>
                </a:solidFill>
              </a:rPr>
            </a:br>
            <a:r>
              <a:rPr lang="en-US" sz="2000" b="1" dirty="0" smtClean="0">
                <a:solidFill>
                  <a:schemeClr val="bg1"/>
                </a:solidFill>
              </a:rPr>
              <a:t>Chris Snodgrass @ 2014</a:t>
            </a:r>
            <a:endParaRPr lang="en-US" sz="2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99340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5943601"/>
            <a:ext cx="6096000" cy="685799"/>
          </a:xfrm>
        </p:spPr>
        <p:txBody>
          <a:bodyPr/>
          <a:lstStyle/>
          <a:p>
            <a:pPr algn="ctr"/>
            <a:r>
              <a:rPr lang="en-US" i="1" dirty="0" smtClean="0">
                <a:solidFill>
                  <a:srgbClr val="FF33CC"/>
                </a:solidFill>
              </a:rPr>
              <a:t>Punch</a:t>
            </a:r>
            <a:r>
              <a:rPr lang="en-US" dirty="0" smtClean="0">
                <a:solidFill>
                  <a:srgbClr val="FF33CC"/>
                </a:solidFill>
              </a:rPr>
              <a:t> cartoon, Vol. 106</a:t>
            </a:r>
            <a:br>
              <a:rPr lang="en-US" dirty="0" smtClean="0">
                <a:solidFill>
                  <a:srgbClr val="FF33CC"/>
                </a:solidFill>
              </a:rPr>
            </a:br>
            <a:r>
              <a:rPr lang="en-US" dirty="0" smtClean="0">
                <a:solidFill>
                  <a:srgbClr val="FF33CC"/>
                </a:solidFill>
              </a:rPr>
              <a:t>“</a:t>
            </a:r>
            <a:r>
              <a:rPr lang="en-US" dirty="0" err="1" smtClean="0">
                <a:solidFill>
                  <a:srgbClr val="FF33CC"/>
                </a:solidFill>
              </a:rPr>
              <a:t>SheNotes</a:t>
            </a:r>
            <a:r>
              <a:rPr lang="en-US" dirty="0" smtClean="0">
                <a:solidFill>
                  <a:srgbClr val="FF33CC"/>
                </a:solidFill>
              </a:rPr>
              <a:t> Reclining” [referencing Egerton]</a:t>
            </a:r>
            <a:endParaRPr lang="en-US" i="1" dirty="0">
              <a:solidFill>
                <a:srgbClr val="FF33CC"/>
              </a:solidFill>
            </a:endParaRPr>
          </a:p>
        </p:txBody>
      </p:sp>
      <p:pic>
        <p:nvPicPr>
          <p:cNvPr id="5" name="Picture Placeholder 4">
            <a:hlinkClick r:id="rId2" action="ppaction://hlinkpres?slideindex=3&amp;slidetitle=Aubrey [Vincent] Beardsley (1872–98) Poster for A Comedy of Sighs (1894)"/>
          </p:cNvPr>
          <p:cNvPicPr>
            <a:picLocks noGrp="1" noChangeAspect="1"/>
          </p:cNvPicPr>
          <p:nvPr>
            <p:ph type="pic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000" y="152401"/>
            <a:ext cx="6858000" cy="5604605"/>
          </a:xfrm>
        </p:spPr>
      </p:pic>
    </p:spTree>
    <p:extLst>
      <p:ext uri="{BB962C8B-B14F-4D97-AF65-F5344CB8AC3E}">
        <p14:creationId xmlns:p14="http://schemas.microsoft.com/office/powerpoint/2010/main" val="550161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0</TotalTime>
  <Words>17</Words>
  <Application>Microsoft Office PowerPoint</Application>
  <PresentationFormat>On-screen Show (4:3)</PresentationFormat>
  <Paragraphs>2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4" baseType="lpstr">
      <vt:lpstr>Default Design</vt:lpstr>
      <vt:lpstr>1_Default Design</vt:lpstr>
      <vt:lpstr>Beardsley Caricatures and Pictures, and Punch Cartoons, Part 2   Chris Snodgrass @ 2014</vt:lpstr>
      <vt:lpstr>Punch cartoon, Vol. 106 “SheNotes Reclining” [referencing Egerton]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Permission to this presentation is  currently restricted. This presentation can  be opened by Microsoft Office 11 Beta  or a viewer. For more information,  go to http://office.microsoft.com/viewer.</dc:title>
  <dc:creator/>
  <cp:lastModifiedBy/>
  <cp:revision>81</cp:revision>
  <dcterms:created xsi:type="dcterms:W3CDTF">2004-11-02T00:56:25Z</dcterms:created>
  <dcterms:modified xsi:type="dcterms:W3CDTF">2015-05-02T20:08:21Z</dcterms:modified>
</cp:coreProperties>
</file>