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D3D3D3"/>
    <a:srgbClr val="FAF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 autoAdjust="0"/>
    <p:restoredTop sz="94567" autoAdjust="0"/>
  </p:normalViewPr>
  <p:slideViewPr>
    <p:cSldViewPr>
      <p:cViewPr varScale="1">
        <p:scale>
          <a:sx n="59" d="100"/>
          <a:sy n="59" d="100"/>
        </p:scale>
        <p:origin x="-78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2E5F00-2D3C-4A09-BB17-D0AC961806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9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51C20D-D433-477B-B174-6BA4C616FB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4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783D-E632-484E-B8CE-CD6DC69DB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3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A1DC8-199A-430F-A2CF-475F1849F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1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6" y="274646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7" y="274646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F439-687E-4513-8A15-3DD6705682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4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E949C-5A7B-4C73-83AD-6A5316E902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8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2BF78-6B03-47A4-BFF8-D0953F659D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48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6F53-5805-409F-9825-A79EE1EF42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5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21" y="1600217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0" y="1600217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55AB-1824-442E-A9C2-ED16617BED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66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C9C4D-4507-47AE-9C2F-975D715D26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9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5A0C4-6F04-42CA-9EE8-2B8C9EE00A2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6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CC4B5-81AF-4CDB-AC02-6BDCE912E6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7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7306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1" y="143511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42011-7E5B-436B-BD3F-9E8FFD104E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9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A0B25-6B9C-4A4F-8027-0387D0DB4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9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CE57-4C06-4457-834A-6013C78986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7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8876B-10B4-4535-9EF4-F17F5748291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15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18" y="274655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9" y="274655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4F92-86D1-4828-9254-134E9CE9AF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B98EC-022D-49BF-ACCF-FEFFA3B76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9" y="1600208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8" y="1600208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99238-05C3-4B9D-B9DB-25EBF4BFBC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6D952-7489-4B67-8196-95EC71039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A9476-22E5-4694-AED7-A47256FD7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778C3-7453-4E5C-853A-087B7AC6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9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7" y="273057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43510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A2F85-1DEF-42B6-A184-5121AA0A5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DD53-14A2-40C0-83CA-B5CAB43CF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EE441B-4266-4E95-8D70-5A8531000A18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FA8469-0D11-4201-BF8C-9C2C769B100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59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file:///\\ad.ufl.edu\clas\web\users\snod\19thCenturyLVA&amp;SPENL6256Beardsley&amp;PunchPart2Portrait.Spring2014Week13.pptx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7225"/>
            <a:ext cx="7772400" cy="5543550"/>
          </a:xfrm>
          <a:noFill/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Beardsley Caricatures and Pictures, and </a:t>
            </a:r>
            <a:r>
              <a:rPr lang="en-US" sz="6000" b="1" i="1" dirty="0" smtClean="0">
                <a:solidFill>
                  <a:schemeClr val="bg1"/>
                </a:solidFill>
              </a:rPr>
              <a:t>Punch Cartoons, Part 2</a:t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1800" b="1" i="1" dirty="0" smtClean="0">
                <a:solidFill>
                  <a:schemeClr val="bg1"/>
                </a:solidFill>
              </a:rPr>
              <a:t/>
            </a:r>
            <a:br>
              <a:rPr lang="en-US" sz="1800" b="1" i="1" dirty="0" smtClean="0">
                <a:solidFill>
                  <a:schemeClr val="bg1"/>
                </a:solidFill>
              </a:rPr>
            </a:br>
            <a:r>
              <a:rPr lang="en-US" sz="1800" b="1" i="1" dirty="0" smtClean="0">
                <a:solidFill>
                  <a:schemeClr val="bg1"/>
                </a:solidFill>
              </a:rPr>
              <a:t/>
            </a:r>
            <a:br>
              <a:rPr lang="en-US" sz="1800" b="1" i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Chris Snodgrass @ 2014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3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943601"/>
            <a:ext cx="6096000" cy="685799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33CC"/>
                </a:solidFill>
              </a:rPr>
              <a:t>Punch</a:t>
            </a:r>
            <a:r>
              <a:rPr lang="en-US" dirty="0" smtClean="0">
                <a:solidFill>
                  <a:srgbClr val="FF33CC"/>
                </a:solidFill>
              </a:rPr>
              <a:t> cartoon, Vol. 106</a:t>
            </a:r>
            <a:br>
              <a:rPr lang="en-US" dirty="0" smtClean="0">
                <a:solidFill>
                  <a:srgbClr val="FF33CC"/>
                </a:solidFill>
              </a:rPr>
            </a:br>
            <a:r>
              <a:rPr lang="en-US" dirty="0" smtClean="0">
                <a:solidFill>
                  <a:srgbClr val="FF33CC"/>
                </a:solidFill>
              </a:rPr>
              <a:t>“</a:t>
            </a:r>
            <a:r>
              <a:rPr lang="en-US" dirty="0" err="1" smtClean="0">
                <a:solidFill>
                  <a:srgbClr val="FF33CC"/>
                </a:solidFill>
              </a:rPr>
              <a:t>SheNotes</a:t>
            </a:r>
            <a:r>
              <a:rPr lang="en-US" dirty="0" smtClean="0">
                <a:solidFill>
                  <a:srgbClr val="FF33CC"/>
                </a:solidFill>
              </a:rPr>
              <a:t> Reclining” [referencing Egerton]</a:t>
            </a:r>
            <a:endParaRPr lang="en-US" i="1" dirty="0">
              <a:solidFill>
                <a:srgbClr val="FF33CC"/>
              </a:solidFill>
            </a:endParaRPr>
          </a:p>
        </p:txBody>
      </p:sp>
      <p:pic>
        <p:nvPicPr>
          <p:cNvPr id="5" name="Picture Placeholder 4">
            <a:hlinkClick r:id="rId2" action="ppaction://hlinkpres?slideindex=3&amp;slidetitle=Aubrey [Vincent] Beardsley (1872–98) Poster for A Comedy of Sighs (1894)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1"/>
            <a:ext cx="6858000" cy="5604605"/>
          </a:xfrm>
        </p:spPr>
      </p:pic>
    </p:spTree>
    <p:extLst>
      <p:ext uri="{BB962C8B-B14F-4D97-AF65-F5344CB8AC3E}">
        <p14:creationId xmlns:p14="http://schemas.microsoft.com/office/powerpoint/2010/main" val="5501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1_Default Design</vt:lpstr>
      <vt:lpstr>Beardsley Caricatures and Pictures, and Punch Cartoons, Part 2   Chris Snodgrass @ 2014</vt:lpstr>
      <vt:lpstr>Punch cartoon, Vol. 106 “SheNotes Reclining” [referencing Egerton]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Permission to this presentation is  currently restricted. This presentation can  be opened by Microsoft Office 11 Beta  or a viewer. For more information,  go to http://office.microsoft.com/viewer.</dc:title>
  <dc:creator/>
  <cp:lastModifiedBy/>
  <cp:revision>81</cp:revision>
  <dcterms:created xsi:type="dcterms:W3CDTF">2004-11-02T00:56:25Z</dcterms:created>
  <dcterms:modified xsi:type="dcterms:W3CDTF">2015-05-02T20:08:21Z</dcterms:modified>
</cp:coreProperties>
</file>