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256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CC"/>
    <a:srgbClr val="D3D3D3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94567" autoAdjust="0"/>
  </p:normalViewPr>
  <p:slideViewPr>
    <p:cSldViewPr>
      <p:cViewPr varScale="1">
        <p:scale>
          <a:sx n="49" d="100"/>
          <a:sy n="49" d="100"/>
        </p:scale>
        <p:origin x="-10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2E5F00-2D3C-4A09-BB17-D0AC96180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96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51C20D-D433-477B-B174-6BA4C616F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4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783D-E632-484E-B8CE-CD6DC69DB6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A1DC8-199A-430F-A2CF-475F1849F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5" y="274645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6" y="274645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F439-687E-4513-8A15-3DD670568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A0B25-6B9C-4A4F-8027-0387D0DB4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98EC-022D-49BF-ACCF-FEFFA3B76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8" y="1600207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6" y="1600207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99238-05C3-4B9D-B9DB-25EBF4BFB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6D952-7489-4B67-8196-95EC71039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A9476-22E5-4694-AED7-A47256FD7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778C3-7453-4E5C-853A-087B7AC6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A2F85-1DEF-42B6-A184-5121AA0A5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ADD53-14A2-40C0-83CA-B5CAB43CF7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EE441B-4266-4E95-8D70-5A8531000A18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file:///\\ad.ufl.edu\clas\web\users\snod\19thCenturyPainting.ENL6256.Week12.S11\BeardsleyPunchPortrait.ENL6256.S11.pptx#-1,6,Punch cartoon, Vol. 101 &#8220;Sterner Stuff&#8221;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file:///C:\Users\Chris%20Snodgrass\Documents\Teaching\Graduate%20Program\Painting%20Slides\19thCenturyLVA&amp;SPENL6256Punch.Spring2014\19thCenturyLVA&amp;SPENL6256PunchPortrait.Spring2014.pptx#-1,2,Punch cartoon, Vol. 101 &#8220;Sterner Stuff&#8221;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file:///C:\Users\Chris%20Snodgrass\Documents\Teaching\Graduate%20Program\Painting%20Slides\19thCenturyLVA&amp;SPENL6256Punch.Spring2014\19thCenturyLVA&amp;SPENL6256PunchPortrait.Spring2014.pptx#-1,19,Punch cartoon, Vol. 109 &#8220;Presiding Deity, 1895&#8221;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443841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FF33CC"/>
              </a:solidFill>
            </a:endParaRPr>
          </a:p>
          <a:p>
            <a:pPr algn="ctr"/>
            <a:endParaRPr lang="en-US" sz="2000" b="1" dirty="0">
              <a:solidFill>
                <a:srgbClr val="FF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2401"/>
            <a:ext cx="9067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FF33CC"/>
              </a:solidFill>
            </a:endParaRPr>
          </a:p>
          <a:p>
            <a:pPr algn="ctr"/>
            <a:endParaRPr lang="en-US" sz="2000" b="1" dirty="0" smtClean="0">
              <a:solidFill>
                <a:srgbClr val="FF33CC"/>
              </a:solidFill>
            </a:endParaRPr>
          </a:p>
          <a:p>
            <a:pPr algn="ctr"/>
            <a:endParaRPr lang="en-US" sz="2000" b="1" dirty="0">
              <a:solidFill>
                <a:srgbClr val="FF33CC"/>
              </a:solidFill>
            </a:endParaRPr>
          </a:p>
          <a:p>
            <a:pPr algn="ctr"/>
            <a:endParaRPr lang="en-US" sz="2000" b="1" dirty="0" smtClean="0">
              <a:solidFill>
                <a:srgbClr val="FF33CC"/>
              </a:solidFill>
            </a:endParaRPr>
          </a:p>
          <a:p>
            <a:pPr algn="ctr"/>
            <a:r>
              <a:rPr lang="en-US" sz="7200" b="1" kern="0" dirty="0">
                <a:solidFill>
                  <a:srgbClr val="000000"/>
                </a:solidFill>
                <a:latin typeface="Arial"/>
              </a:rPr>
              <a:t>The New Woman and </a:t>
            </a:r>
            <a:r>
              <a:rPr lang="en-US" sz="7200" b="1" i="1" kern="0" dirty="0">
                <a:solidFill>
                  <a:srgbClr val="000000"/>
                </a:solidFill>
                <a:latin typeface="Arial"/>
              </a:rPr>
              <a:t>Punch Cartoons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2000" b="1" i="1" kern="0" dirty="0">
                <a:solidFill>
                  <a:srgbClr val="000000"/>
                </a:solidFill>
                <a:latin typeface="Arial"/>
              </a:rPr>
            </a:br>
            <a:r>
              <a:rPr lang="en-US" sz="2000" b="1" i="1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2000" b="1" i="1" kern="0" dirty="0">
                <a:solidFill>
                  <a:srgbClr val="000000"/>
                </a:solidFill>
                <a:latin typeface="Arial"/>
              </a:rPr>
            </a:br>
            <a:endParaRPr lang="en-US" sz="2000" b="1" i="1" kern="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000" b="1" i="1" kern="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Chris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Snodgrass @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1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19800"/>
            <a:ext cx="5486400" cy="642938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FF33CC"/>
                </a:solidFill>
              </a:rPr>
              <a:t>Punch</a:t>
            </a:r>
            <a:r>
              <a:rPr lang="en-US" dirty="0">
                <a:solidFill>
                  <a:srgbClr val="FF33CC"/>
                </a:solidFill>
              </a:rPr>
              <a:t> cartoon, Vol. 98, p. </a:t>
            </a:r>
            <a:r>
              <a:rPr lang="en-US" dirty="0" smtClean="0">
                <a:solidFill>
                  <a:srgbClr val="FF33CC"/>
                </a:solidFill>
              </a:rPr>
              <a:t>147</a:t>
            </a:r>
            <a:r>
              <a:rPr lang="en-US" dirty="0">
                <a:solidFill>
                  <a:srgbClr val="FF33CC"/>
                </a:solidFill>
              </a:rPr>
              <a:t/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“Prospects for the Coming Season”</a:t>
            </a:r>
            <a:endParaRPr lang="en-US" dirty="0"/>
          </a:p>
        </p:txBody>
      </p:sp>
      <p:pic>
        <p:nvPicPr>
          <p:cNvPr id="5" name="Picture Placeholder 4">
            <a:hlinkClick r:id="rId2" action="ppaction://hlinkpres?slideindex=6&amp;slidetitle=Punch cartoon, Vol. 101 “Sterner Stuff”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7" y="243941"/>
            <a:ext cx="8333847" cy="5638597"/>
          </a:xfrm>
        </p:spPr>
      </p:pic>
    </p:spTree>
    <p:extLst>
      <p:ext uri="{BB962C8B-B14F-4D97-AF65-F5344CB8AC3E}">
        <p14:creationId xmlns:p14="http://schemas.microsoft.com/office/powerpoint/2010/main" val="30414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19800"/>
            <a:ext cx="5486400" cy="642938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FF33CC"/>
                </a:solidFill>
              </a:rPr>
              <a:t>Punch</a:t>
            </a:r>
            <a:r>
              <a:rPr lang="en-US" dirty="0">
                <a:solidFill>
                  <a:srgbClr val="FF33CC"/>
                </a:solidFill>
              </a:rPr>
              <a:t> cartoon, Vol. 98, p. 162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“Imitation </a:t>
            </a:r>
            <a:r>
              <a:rPr lang="en-US" dirty="0" smtClean="0">
                <a:solidFill>
                  <a:srgbClr val="FF33CC"/>
                </a:solidFill>
              </a:rPr>
              <a:t>Is the </a:t>
            </a:r>
            <a:r>
              <a:rPr lang="en-US" dirty="0">
                <a:solidFill>
                  <a:srgbClr val="FF33CC"/>
                </a:solidFill>
              </a:rPr>
              <a:t>Sincerest </a:t>
            </a:r>
            <a:r>
              <a:rPr lang="en-US" dirty="0" smtClean="0">
                <a:solidFill>
                  <a:srgbClr val="FF33CC"/>
                </a:solidFill>
              </a:rPr>
              <a:t> Flattery</a:t>
            </a:r>
            <a:r>
              <a:rPr lang="en-US" dirty="0">
                <a:solidFill>
                  <a:srgbClr val="FF33CC"/>
                </a:solidFill>
              </a:rPr>
              <a:t>”</a:t>
            </a:r>
            <a:endParaRPr lang="en-US" dirty="0"/>
          </a:p>
        </p:txBody>
      </p:sp>
      <p:pic>
        <p:nvPicPr>
          <p:cNvPr id="5" name="Picture Placeholder 4">
            <a:hlinkClick r:id="rId2" action="ppaction://hlinkpres?slideindex=2&amp;slidetitle=Punch cartoon, Vol. 101 “Sterner Stuff”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7" y="228600"/>
            <a:ext cx="8333847" cy="5669280"/>
          </a:xfrm>
        </p:spPr>
      </p:pic>
    </p:spTree>
    <p:extLst>
      <p:ext uri="{BB962C8B-B14F-4D97-AF65-F5344CB8AC3E}">
        <p14:creationId xmlns:p14="http://schemas.microsoft.com/office/powerpoint/2010/main" val="16988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019800"/>
            <a:ext cx="3962400" cy="642938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FF33CC"/>
                </a:solidFill>
              </a:rPr>
              <a:t>Punch cartoon, Vol. 108, p. </a:t>
            </a:r>
            <a:r>
              <a:rPr lang="en-US" i="1" dirty="0" smtClean="0">
                <a:solidFill>
                  <a:srgbClr val="FF33CC"/>
                </a:solidFill>
              </a:rPr>
              <a:t>282</a:t>
            </a:r>
            <a:r>
              <a:rPr lang="en-US" i="1" dirty="0">
                <a:solidFill>
                  <a:srgbClr val="FF33CC"/>
                </a:solidFill>
              </a:rPr>
              <a:t/>
            </a:r>
            <a:br>
              <a:rPr lang="en-US" i="1" dirty="0">
                <a:solidFill>
                  <a:srgbClr val="FF33CC"/>
                </a:solidFill>
              </a:rPr>
            </a:br>
            <a:r>
              <a:rPr lang="en-US" i="1" dirty="0">
                <a:solidFill>
                  <a:srgbClr val="FF33CC"/>
                </a:solidFill>
              </a:rPr>
              <a:t>“The New Woman”</a:t>
            </a:r>
            <a:endParaRPr lang="en-US" dirty="0"/>
          </a:p>
        </p:txBody>
      </p:sp>
      <p:pic>
        <p:nvPicPr>
          <p:cNvPr id="4" name="Picture Placeholder 3">
            <a:hlinkClick r:id="rId2" action="ppaction://hlinkpres?slideindex=19&amp;slidetitle=Punch cartoon, Vol. 109 “Presiding Deity, 1895”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1" y="228600"/>
            <a:ext cx="8802838" cy="5669280"/>
          </a:xfrm>
        </p:spPr>
      </p:pic>
    </p:spTree>
    <p:extLst>
      <p:ext uri="{BB962C8B-B14F-4D97-AF65-F5344CB8AC3E}">
        <p14:creationId xmlns:p14="http://schemas.microsoft.com/office/powerpoint/2010/main" val="34364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36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Punch cartoon, Vol. 98, p. 147 “Prospects for the Coming Season”</vt:lpstr>
      <vt:lpstr>Punch cartoon, Vol. 98, p. 162 “Imitation Is the Sincerest  Flattery”</vt:lpstr>
      <vt:lpstr>Punch cartoon, Vol. 108, p. 282 “The New Woman”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this presentation is  currently restricted. This presentation can  be opened by Microsoft Office 11 Beta  or a viewer. For more information,  go to http://office.microsoft.com/viewer.</dc:title>
  <dc:creator/>
  <cp:lastModifiedBy/>
  <cp:revision>81</cp:revision>
  <dcterms:created xsi:type="dcterms:W3CDTF">2004-11-02T00:56:25Z</dcterms:created>
  <dcterms:modified xsi:type="dcterms:W3CDTF">2013-10-27T00:21:48Z</dcterms:modified>
</cp:coreProperties>
</file>