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61" r:id="rId4"/>
    <p:sldId id="284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67" r:id="rId16"/>
    <p:sldId id="274" r:id="rId17"/>
    <p:sldId id="278" r:id="rId18"/>
    <p:sldId id="280" r:id="rId19"/>
    <p:sldId id="281" r:id="rId20"/>
    <p:sldId id="282" r:id="rId21"/>
    <p:sldId id="283" r:id="rId22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CC"/>
    <a:srgbClr val="FF9900"/>
    <a:srgbClr val="D3D3D3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0" autoAdjust="0"/>
    <p:restoredTop sz="94612" autoAdjust="0"/>
  </p:normalViewPr>
  <p:slideViewPr>
    <p:cSldViewPr>
      <p:cViewPr>
        <p:scale>
          <a:sx n="65" d="100"/>
          <a:sy n="65" d="100"/>
        </p:scale>
        <p:origin x="-216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6E415A-0719-4452-BE07-ADA1FF753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2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A43D62-E32F-4B92-97EB-62B362FA0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284058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E949C-5A7B-4C73-83AD-6A5316E90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876B-10B4-4535-9EF4-F17F57482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63" y="366206"/>
            <a:ext cx="1543051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4" y="366206"/>
            <a:ext cx="4514851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4F92-86D1-4828-9254-134E9CE9A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BF78-6B03-47A4-BFF8-D0953F659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2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31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6F53-5805-409F-9825-A79EE1EF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15" y="2133622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64" y="2133622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55AB-1824-442E-A9C2-ED16617BE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0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8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8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9C4D-4507-47AE-9C2F-975D715D2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5A0C4-6F04-42CA-9EE8-2B8C9EE00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CC4B5-81AF-4CDB-AC02-6BDCE912E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8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15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301" y="36408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15" y="191348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42011-7E5B-436B-BD3F-9E8FFD104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5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6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CE57-4C06-4457-834A-6013C7898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13"/>
            <a:ext cx="617220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967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EFA8469-0D11-4201-BF8C-9C2C769B1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file:///C:\Users\Chris%20Snodgrass\Documents\Teaching\Graduate%20Program\Painting%20Slides\19thCenturyLVA&amp;SPENL6256Punch.Spring2014\19thCenturyLVA&amp;SPENL6256PunchLandscape.Spring2014.pptx#-1,5,Punch cartoon, Vol. 108, p. 282 &#8220;The New Woman&#8221;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05000"/>
            <a:ext cx="5829300" cy="5334000"/>
          </a:xfrm>
          <a:noFill/>
        </p:spPr>
        <p:txBody>
          <a:bodyPr/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The New Woman and </a:t>
            </a:r>
            <a:r>
              <a:rPr lang="en-US" sz="7200" b="1" i="1" dirty="0" smtClean="0">
                <a:solidFill>
                  <a:schemeClr val="bg1"/>
                </a:solidFill>
              </a:rPr>
              <a:t>Punch Cartoons</a:t>
            </a:r>
            <a:br>
              <a:rPr lang="en-US" sz="7200" b="1" i="1" dirty="0" smtClean="0">
                <a:solidFill>
                  <a:schemeClr val="bg1"/>
                </a:solidFill>
              </a:rPr>
            </a:br>
            <a:r>
              <a:rPr lang="en-US" sz="1800" b="1" i="1" dirty="0" smtClean="0">
                <a:solidFill>
                  <a:schemeClr val="bg1"/>
                </a:solidFill>
              </a:rPr>
              <a:t/>
            </a:r>
            <a:br>
              <a:rPr lang="en-US" sz="1800" b="1" i="1" dirty="0" smtClean="0">
                <a:solidFill>
                  <a:schemeClr val="bg1"/>
                </a:solidFill>
              </a:rPr>
            </a:br>
            <a:r>
              <a:rPr lang="en-US" sz="1800" b="1" i="1" dirty="0" smtClean="0">
                <a:solidFill>
                  <a:schemeClr val="bg1"/>
                </a:solidFill>
              </a:rPr>
              <a:t/>
            </a:r>
            <a:br>
              <a:rPr lang="en-US" sz="1800" b="1" i="1" dirty="0" smtClean="0">
                <a:solidFill>
                  <a:schemeClr val="bg1"/>
                </a:solidFill>
              </a:rPr>
            </a:br>
            <a:r>
              <a:rPr lang="en-US" sz="1800" b="1" i="1" dirty="0" smtClean="0">
                <a:solidFill>
                  <a:schemeClr val="bg1"/>
                </a:solidFill>
              </a:rPr>
              <a:t/>
            </a:r>
            <a:br>
              <a:rPr lang="en-US" sz="1800" b="1" i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Chris </a:t>
            </a:r>
            <a:r>
              <a:rPr lang="en-US" sz="1800" b="1" dirty="0" smtClean="0">
                <a:solidFill>
                  <a:schemeClr val="bg1"/>
                </a:solidFill>
              </a:rPr>
              <a:t>Snodgrass @ 2014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8229600"/>
            <a:ext cx="36957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106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“What It Will Soon Come To”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2" y="182880"/>
            <a:ext cx="5207377" cy="8046720"/>
          </a:xfrm>
        </p:spPr>
      </p:pic>
    </p:spTree>
    <p:extLst>
      <p:ext uri="{BB962C8B-B14F-4D97-AF65-F5344CB8AC3E}">
        <p14:creationId xmlns:p14="http://schemas.microsoft.com/office/powerpoint/2010/main" val="114519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8229600"/>
            <a:ext cx="30861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106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“Donna Quixote”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4" y="182880"/>
            <a:ext cx="5929812" cy="8046720"/>
          </a:xfrm>
        </p:spPr>
      </p:pic>
    </p:spTree>
    <p:extLst>
      <p:ext uri="{BB962C8B-B14F-4D97-AF65-F5344CB8AC3E}">
        <p14:creationId xmlns:p14="http://schemas.microsoft.com/office/powerpoint/2010/main" val="344624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8229600"/>
            <a:ext cx="33909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106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“Our Decadents (Female)”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6" y="182880"/>
            <a:ext cx="4736069" cy="8046720"/>
          </a:xfrm>
        </p:spPr>
      </p:pic>
    </p:spTree>
    <p:extLst>
      <p:ext uri="{BB962C8B-B14F-4D97-AF65-F5344CB8AC3E}">
        <p14:creationId xmlns:p14="http://schemas.microsoft.com/office/powerpoint/2010/main" val="5528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29600"/>
            <a:ext cx="45720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106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“Passionate Female Literary Types”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7" y="182880"/>
            <a:ext cx="6127886" cy="8046720"/>
          </a:xfrm>
        </p:spPr>
      </p:pic>
    </p:spTree>
    <p:extLst>
      <p:ext uri="{BB962C8B-B14F-4D97-AF65-F5344CB8AC3E}">
        <p14:creationId xmlns:p14="http://schemas.microsoft.com/office/powerpoint/2010/main" val="358949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5" y="8229600"/>
            <a:ext cx="306705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107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“A Little ‘New Woman’”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2" y="228600"/>
            <a:ext cx="6254076" cy="7955280"/>
          </a:xfrm>
        </p:spPr>
      </p:pic>
    </p:spTree>
    <p:extLst>
      <p:ext uri="{BB962C8B-B14F-4D97-AF65-F5344CB8AC3E}">
        <p14:creationId xmlns:p14="http://schemas.microsoft.com/office/powerpoint/2010/main" val="129635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8229600"/>
            <a:ext cx="38481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107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“We’ve Not Come to That Yet”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0" y="228600"/>
            <a:ext cx="5287201" cy="7955280"/>
          </a:xfrm>
        </p:spPr>
      </p:pic>
    </p:spTree>
    <p:extLst>
      <p:ext uri="{BB962C8B-B14F-4D97-AF65-F5344CB8AC3E}">
        <p14:creationId xmlns:p14="http://schemas.microsoft.com/office/powerpoint/2010/main" val="117086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75" y="8229600"/>
            <a:ext cx="398145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107, p. 111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“A New Woman”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0" y="182880"/>
            <a:ext cx="5149901" cy="8046720"/>
          </a:xfrm>
        </p:spPr>
      </p:pic>
    </p:spTree>
    <p:extLst>
      <p:ext uri="{BB962C8B-B14F-4D97-AF65-F5344CB8AC3E}">
        <p14:creationId xmlns:p14="http://schemas.microsoft.com/office/powerpoint/2010/main" val="1405650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5" y="8229600"/>
            <a:ext cx="352425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108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New Woman Riding Bike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5&amp;slidetitle=Punch cartoon, Vol. 108, p. 282 “The New Woman”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2" y="182880"/>
            <a:ext cx="5860697" cy="8046720"/>
          </a:xfrm>
        </p:spPr>
      </p:pic>
    </p:spTree>
    <p:extLst>
      <p:ext uri="{BB962C8B-B14F-4D97-AF65-F5344CB8AC3E}">
        <p14:creationId xmlns:p14="http://schemas.microsoft.com/office/powerpoint/2010/main" val="190708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8229600"/>
            <a:ext cx="3209925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109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“Presiding Deity, 1895”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56" y="228600"/>
            <a:ext cx="3990888" cy="7955280"/>
          </a:xfrm>
        </p:spPr>
      </p:pic>
    </p:spTree>
    <p:extLst>
      <p:ext uri="{BB962C8B-B14F-4D97-AF65-F5344CB8AC3E}">
        <p14:creationId xmlns:p14="http://schemas.microsoft.com/office/powerpoint/2010/main" val="54654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75" y="8229600"/>
            <a:ext cx="398145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109, p. 268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“La Belle Dame Sans Merci”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5" y="228600"/>
            <a:ext cx="6271410" cy="7955280"/>
          </a:xfrm>
        </p:spPr>
      </p:pic>
    </p:spTree>
    <p:extLst>
      <p:ext uri="{BB962C8B-B14F-4D97-AF65-F5344CB8AC3E}">
        <p14:creationId xmlns:p14="http://schemas.microsoft.com/office/powerpoint/2010/main" val="362474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229600"/>
            <a:ext cx="32004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101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“Sterner Stuff”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" y="228600"/>
            <a:ext cx="5250474" cy="7955280"/>
          </a:xfrm>
        </p:spPr>
      </p:pic>
    </p:spTree>
    <p:extLst>
      <p:ext uri="{BB962C8B-B14F-4D97-AF65-F5344CB8AC3E}">
        <p14:creationId xmlns:p14="http://schemas.microsoft.com/office/powerpoint/2010/main" val="13296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8229600"/>
            <a:ext cx="3209924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110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“The New Expression”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9" y="182880"/>
            <a:ext cx="6491022" cy="8046720"/>
          </a:xfrm>
        </p:spPr>
      </p:pic>
    </p:spTree>
    <p:extLst>
      <p:ext uri="{BB962C8B-B14F-4D97-AF65-F5344CB8AC3E}">
        <p14:creationId xmlns:p14="http://schemas.microsoft.com/office/powerpoint/2010/main" val="2213768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238" y="8229600"/>
            <a:ext cx="3819525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112, p. 17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“I Do Not Bike”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79" y="182880"/>
            <a:ext cx="4841442" cy="8046720"/>
          </a:xfrm>
        </p:spPr>
      </p:pic>
    </p:spTree>
    <p:extLst>
      <p:ext uri="{BB962C8B-B14F-4D97-AF65-F5344CB8AC3E}">
        <p14:creationId xmlns:p14="http://schemas.microsoft.com/office/powerpoint/2010/main" val="349493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229600"/>
            <a:ext cx="32004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102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“Bird of Prey”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2" y="228600"/>
            <a:ext cx="6303036" cy="7955280"/>
          </a:xfrm>
        </p:spPr>
      </p:pic>
    </p:spTree>
    <p:extLst>
      <p:ext uri="{BB962C8B-B14F-4D97-AF65-F5344CB8AC3E}">
        <p14:creationId xmlns:p14="http://schemas.microsoft.com/office/powerpoint/2010/main" val="14634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77199"/>
            <a:ext cx="4038600" cy="60960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102, p. 291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“Darwinian Theory”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6349594" cy="7315200"/>
          </a:xfrm>
        </p:spPr>
      </p:pic>
    </p:spTree>
    <p:extLst>
      <p:ext uri="{BB962C8B-B14F-4D97-AF65-F5344CB8AC3E}">
        <p14:creationId xmlns:p14="http://schemas.microsoft.com/office/powerpoint/2010/main" val="16908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8229600"/>
            <a:ext cx="38862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103, p. 49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“Woman with Flowerpot Hat”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2" y="228600"/>
            <a:ext cx="5343297" cy="7955280"/>
          </a:xfrm>
        </p:spPr>
      </p:pic>
    </p:spTree>
    <p:extLst>
      <p:ext uri="{BB962C8B-B14F-4D97-AF65-F5344CB8AC3E}">
        <p14:creationId xmlns:p14="http://schemas.microsoft.com/office/powerpoint/2010/main" val="2832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8229600"/>
            <a:ext cx="38862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104, p. 21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“Woman with Peacock Fan”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8" y="228600"/>
            <a:ext cx="6390744" cy="7955280"/>
          </a:xfrm>
        </p:spPr>
      </p:pic>
    </p:spTree>
    <p:extLst>
      <p:ext uri="{BB962C8B-B14F-4D97-AF65-F5344CB8AC3E}">
        <p14:creationId xmlns:p14="http://schemas.microsoft.com/office/powerpoint/2010/main" val="409715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8229600"/>
            <a:ext cx="38862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104, p. 38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“Descent into the Maelstrom”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2" y="228600"/>
            <a:ext cx="6284676" cy="7955280"/>
          </a:xfrm>
        </p:spPr>
      </p:pic>
    </p:spTree>
    <p:extLst>
      <p:ext uri="{BB962C8B-B14F-4D97-AF65-F5344CB8AC3E}">
        <p14:creationId xmlns:p14="http://schemas.microsoft.com/office/powerpoint/2010/main" val="404196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077200"/>
            <a:ext cx="32004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104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“A Terrible Turk”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1" y="548640"/>
            <a:ext cx="6561738" cy="7132320"/>
          </a:xfrm>
        </p:spPr>
      </p:pic>
    </p:spTree>
    <p:extLst>
      <p:ext uri="{BB962C8B-B14F-4D97-AF65-F5344CB8AC3E}">
        <p14:creationId xmlns:p14="http://schemas.microsoft.com/office/powerpoint/2010/main" val="36814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8229600"/>
            <a:ext cx="31242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104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“Modern Labor”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0" y="228600"/>
            <a:ext cx="6168401" cy="7955280"/>
          </a:xfrm>
        </p:spPr>
      </p:pic>
    </p:spTree>
    <p:extLst>
      <p:ext uri="{BB962C8B-B14F-4D97-AF65-F5344CB8AC3E}">
        <p14:creationId xmlns:p14="http://schemas.microsoft.com/office/powerpoint/2010/main" val="40262139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154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The New Woman and Punch Cartoons    Chris Snodgrass @ 2014</vt:lpstr>
      <vt:lpstr>Punch cartoon, Vol. 101 “Sterner Stuff”</vt:lpstr>
      <vt:lpstr>Punch cartoon, Vol. 102 “Bird of Prey”</vt:lpstr>
      <vt:lpstr>Punch cartoon, Vol. 102, p. 291 “Darwinian Theory”</vt:lpstr>
      <vt:lpstr>Punch cartoon, Vol. 103, p. 49 “Woman with Flowerpot Hat”</vt:lpstr>
      <vt:lpstr>Punch cartoon, Vol. 104, p. 21 “Woman with Peacock Fan”</vt:lpstr>
      <vt:lpstr>Punch cartoon, Vol. 104, p. 38 “Descent into the Maelstrom”</vt:lpstr>
      <vt:lpstr>Punch cartoon, Vol. 104 “A Terrible Turk”</vt:lpstr>
      <vt:lpstr>Punch cartoon, Vol. 104 “Modern Labor”</vt:lpstr>
      <vt:lpstr>Punch cartoon, Vol. 106 “What It Will Soon Come To”</vt:lpstr>
      <vt:lpstr>Punch cartoon, Vol. 106 “Donna Quixote”</vt:lpstr>
      <vt:lpstr>Punch cartoon, Vol. 106 “Our Decadents (Female)”</vt:lpstr>
      <vt:lpstr>Punch cartoon, Vol. 106 “Passionate Female Literary Types”</vt:lpstr>
      <vt:lpstr>Punch cartoon, Vol. 107 “A Little ‘New Woman’”</vt:lpstr>
      <vt:lpstr>Punch cartoon, Vol. 107 “We’ve Not Come to That Yet”</vt:lpstr>
      <vt:lpstr>Punch cartoon, Vol. 107, p. 111 “A New Woman”</vt:lpstr>
      <vt:lpstr>Punch cartoon, Vol. 108 New Woman Riding Bike</vt:lpstr>
      <vt:lpstr>Punch cartoon, Vol. 109 “Presiding Deity, 1895”</vt:lpstr>
      <vt:lpstr>Punch cartoon, Vol. 109, p. 268 “La Belle Dame Sans Merci”</vt:lpstr>
      <vt:lpstr>Punch cartoon, Vol. 110 “The New Expression”</vt:lpstr>
      <vt:lpstr>Punch cartoon, Vol. 112, p. 17 “I Do Not Bike”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81</cp:revision>
  <dcterms:created xsi:type="dcterms:W3CDTF">2004-11-02T00:56:25Z</dcterms:created>
  <dcterms:modified xsi:type="dcterms:W3CDTF">2013-10-27T00:14:57Z</dcterms:modified>
</cp:coreProperties>
</file>