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76" r:id="rId7"/>
    <p:sldId id="261" r:id="rId8"/>
    <p:sldId id="262" r:id="rId9"/>
    <p:sldId id="277" r:id="rId10"/>
    <p:sldId id="263" r:id="rId11"/>
    <p:sldId id="292" r:id="rId12"/>
    <p:sldId id="279" r:id="rId13"/>
    <p:sldId id="290" r:id="rId14"/>
    <p:sldId id="291" r:id="rId15"/>
    <p:sldId id="282" r:id="rId16"/>
    <p:sldId id="283" r:id="rId17"/>
    <p:sldId id="293" r:id="rId18"/>
    <p:sldId id="269" r:id="rId19"/>
    <p:sldId id="270" r:id="rId20"/>
    <p:sldId id="268" r:id="rId21"/>
    <p:sldId id="265" r:id="rId22"/>
    <p:sldId id="267" r:id="rId23"/>
    <p:sldId id="272" r:id="rId24"/>
    <p:sldId id="286" r:id="rId25"/>
    <p:sldId id="289" r:id="rId26"/>
    <p:sldId id="287" r:id="rId27"/>
    <p:sldId id="266" r:id="rId28"/>
    <p:sldId id="273" r:id="rId29"/>
    <p:sldId id="274" r:id="rId30"/>
    <p:sldId id="288" r:id="rId3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60"/>
  </p:normalViewPr>
  <p:slideViewPr>
    <p:cSldViewPr>
      <p:cViewPr>
        <p:scale>
          <a:sx n="60" d="100"/>
          <a:sy n="60" d="100"/>
        </p:scale>
        <p:origin x="-210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file:///\\ad.ufl.edu\clas\web\users\snod\19thCenturyLVA&amp;SPENL6256SalomeJudithLandscape.Spring2014Week8.pptx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file:///\\ad.ufl.edu\clas\web\users\snod\19thCenturyLVA&amp;SPENL6256SalomeJudithLandscape.Spring2014Week8.pptx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file:///C:\Users\Chris%20Snodgrass\Documents\Teaching\Graduate%20Program\Painting%20Slides\19thCenturyLVA&amp;SPENL6256SalomeJudith.Spring2014\19thCenturySalomeJudithLandscape.ENL6256.Spring2014.pptx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file:///C:\Users\Chris%20Snodgrass\Documents\Teaching\Graduate%20Program\Painting%20Slides\19thCenturyLVA&amp;SPENL6256SalomeJudith.Spring2014\19thCenturySalomeJudithLandscape.ENL6256.Spring2014.pptx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file:///C:\Users\Chris%20Snodgrass\Documents\Teaching\Graduate%20Program\Painting%20Slides\19thCenturyLVA&amp;SPENL6256SalomeJudith.Spring2014\19thCenturySalomeJudithLandscape.ENL6256.Spring2014.pptx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\\ad.ufl.edu\clas\web\users\snod\19thCenturyLVA&amp;SPENL6256SalomeJudithLandscape.Spring2014Week8.pptx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file:///C:\Users\Chris%20Snodgrass\Documents\Teaching\Graduate%20Program\Painting%20Slides\19thCenturyLVA&amp;SPENL6256SalomeJudith.Spring2014\19thCenturySalomeJudithLandscape.ENL6256.Spring2014.pptx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4350" y="1320803"/>
            <a:ext cx="5829300" cy="62991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Paintings with </a:t>
            </a:r>
            <a: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Salome-Like Themes</a:t>
            </a:r>
            <a:r>
              <a:rPr lang="en-US" sz="7200" b="1" dirty="0" smtClean="0">
                <a:solidFill>
                  <a:srgbClr val="FF33CC"/>
                </a:solidFill>
              </a:rPr>
              <a:t/>
            </a:r>
            <a:br>
              <a:rPr lang="en-US" sz="7200" b="1" dirty="0" smtClean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/>
            </a:r>
            <a:br>
              <a:rPr lang="en-US" sz="1800" b="1" dirty="0" smtClean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/>
            </a:r>
            <a:br>
              <a:rPr lang="en-US" sz="1800" b="1" dirty="0" smtClean="0">
                <a:solidFill>
                  <a:srgbClr val="FF33CC"/>
                </a:solidFill>
              </a:rPr>
            </a:br>
            <a:r>
              <a:rPr lang="en-US" sz="1800" b="1" dirty="0">
                <a:solidFill>
                  <a:srgbClr val="FF33CC"/>
                </a:solidFill>
              </a:rPr>
              <a:t/>
            </a:r>
            <a:br>
              <a:rPr lang="en-US" sz="1800" b="1" dirty="0">
                <a:solidFill>
                  <a:srgbClr val="FF33CC"/>
                </a:solidFill>
              </a:rPr>
            </a:b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Chris Snodgrass @ 2014</a:t>
            </a:r>
            <a:endParaRPr lang="en-US" sz="2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53400"/>
            <a:ext cx="5638800" cy="7556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MOREAU (1826–98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 Dancing </a:t>
            </a: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efore Herod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(1876)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>
            <a:hlinkClick r:id="rId2" action="ppaction://hlinkpres?slideindex=5&amp;slidetitle=Gustav MOREAU (1826–98) Samson and Delilah (1881–8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09076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229600"/>
            <a:ext cx="6248400" cy="762000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Gustave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MOREAU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(French; 6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1826 – 18 April 1898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Poet and the Siren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(1894) </a:t>
            </a:r>
            <a:endParaRPr lang="en-US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4641917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37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29601"/>
            <a:ext cx="60960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Roddam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Spencer STANHOPE (1829–1908)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Eve Tempted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(1877)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97" y="228600"/>
            <a:ext cx="3518007" cy="795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7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1000"/>
            <a:ext cx="5181600" cy="98425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Coley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BURNE-JONES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(British; 28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1833 – 17 June 1898)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Beguiling of Merlin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(1874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4361077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77200"/>
            <a:ext cx="5562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Coley Burne-Jones </a:t>
            </a:r>
            <a:b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(British; 28 August 1833 – 17 June 1898)</a:t>
            </a:r>
            <a:b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i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Depths of the Sea</a:t>
            </a: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1887)</a:t>
            </a:r>
            <a:endParaRPr lang="en-US" sz="22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82880"/>
            <a:ext cx="2880360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128001"/>
            <a:ext cx="6343650" cy="857251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Félicien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ROPS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i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Tentation</a:t>
            </a: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de St-Antoine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[The Temptation of Saint Anthony] (1878)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4" y="228600"/>
            <a:ext cx="5388861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65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128001"/>
            <a:ext cx="6343650" cy="857251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Félicien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ROPS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L’Incantation</a:t>
            </a: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[Incantation]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1896)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4870703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28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001001"/>
            <a:ext cx="4267200" cy="98425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Maler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] COLLIER (English;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1850 – 11 April 1934)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Lilith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(1887)</a:t>
            </a:r>
            <a:endParaRPr lang="en-US" i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5" y="228600"/>
            <a:ext cx="3980277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9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7200"/>
            <a:ext cx="5943600" cy="9080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(1893)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778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7200"/>
            <a:ext cx="59436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(1893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), 2</a:t>
            </a:r>
            <a:r>
              <a:rPr lang="en-US" baseline="30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version</a:t>
            </a:r>
            <a:endParaRPr lang="en-US" sz="2200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10444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9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53400"/>
            <a:ext cx="5943600" cy="736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Andrea MANTEGNA  (c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1431–1506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))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and 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(1495)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0667"/>
          <a:stretch>
            <a:fillRect/>
          </a:stretch>
        </p:blipFill>
        <p:spPr>
          <a:xfrm>
            <a:off x="533400" y="2286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Kiss of the Sphinx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1895)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7440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1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1899)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2000"/>
          <a:stretch>
            <a:fillRect/>
          </a:stretch>
        </p:blipFill>
        <p:spPr>
          <a:xfrm>
            <a:off x="533400" y="3810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1900)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9064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87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1906)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6&amp;slidetitle=Franz von STUCK (1863–1928) Inferno (1908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2863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and </a:t>
            </a:r>
            <a:r>
              <a:rPr lang="en-US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1926)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7&amp;slidetitle=Fernand KHNOPFF (1858–1921) The Caress (1896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304800"/>
            <a:ext cx="4015739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924801"/>
            <a:ext cx="42672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Carlos </a:t>
            </a:r>
            <a:r>
              <a:rPr lang="en-US" sz="2200" dirty="0">
                <a:solidFill>
                  <a:srgbClr val="FF33CC"/>
                </a:solidFill>
              </a:rPr>
              <a:t>Schwabe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(Swiss-German;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July </a:t>
            </a:r>
            <a:r>
              <a:rPr lang="en-US" dirty="0">
                <a:solidFill>
                  <a:srgbClr val="FF33CC"/>
                </a:solidFill>
              </a:rPr>
              <a:t>21, 1866 – 1926)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Medusa</a:t>
            </a:r>
            <a:r>
              <a:rPr lang="en-US" dirty="0" smtClean="0">
                <a:solidFill>
                  <a:srgbClr val="FF33CC"/>
                </a:solidFill>
              </a:rPr>
              <a:t> (1895)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14400"/>
            <a:ext cx="6583680" cy="6583680"/>
          </a:xfrm>
        </p:spPr>
      </p:pic>
    </p:spTree>
    <p:extLst>
      <p:ext uri="{BB962C8B-B14F-4D97-AF65-F5344CB8AC3E}">
        <p14:creationId xmlns:p14="http://schemas.microsoft.com/office/powerpoint/2010/main" val="22220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77200"/>
            <a:ext cx="5867400" cy="9080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Lucien LÉVY-DHURMER (1865–1953)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Medusa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(1897)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rId2" action="ppaction://hlinkpres?slideindex=8&amp;slidetitle=Alexandre CABANEL (1823–89) Cleopatra Testing Poisons on Condemned Prisoners (1897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503479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KLIMT (1862–1918)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I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(Czech 1901)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533400" y="3810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2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KLIMT (1862–1918)</a:t>
            </a:r>
            <a:b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I</a:t>
            </a:r>
            <a: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(Vienna 1901)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b="18074"/>
          <a:stretch>
            <a:fillRect/>
          </a:stretch>
        </p:blipFill>
        <p:spPr>
          <a:xfrm>
            <a:off x="533400" y="3810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82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KLIMT (1862–1918)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II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(Vienna 1909)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rId2" action="ppaction://hlinkpres?slideindex=9&amp;slidetitle=Herbert DRAPER (1863–1920) Ulysses and the Sirens (1909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8" y="304800"/>
            <a:ext cx="3591184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30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3400"/>
            <a:ext cx="68580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GIORGIONE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[b. 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Giorgio Barbarelli da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Castelfranco]</a:t>
            </a:r>
            <a:b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1477/8–1510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(1504)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>
            <a:hlinkClick r:id="rId2" action="ppaction://hlinkpres?slideindex=2&amp;slidetitle=Michelangelo Merisi da CARAVAGGIO (1571–1610) Judith Beheading Holofernes (c. 1598)"/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3555745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Carlos SCHWABE (1877–1926)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Spleen and Ideal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1907–08)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rId2" action="ppaction://hlinkpres?slideindex=11&amp;slidetitle=Carlos SCHWABE (1866–1926) The Faun (1923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5073249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576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00"/>
            <a:ext cx="53340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(1593–1652)</a:t>
            </a:r>
            <a:b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beheading Holofernes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1611–12)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Placeholder 2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00"/>
            <a:ext cx="50292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beheading Holofernes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1620)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36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00"/>
            <a:ext cx="50292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</a:t>
            </a: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and Her Maidservant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1612–13)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36473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3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29600"/>
            <a:ext cx="5715000" cy="685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Peter Paul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RUBENS (1577–1640)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with the Head of 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1616)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9964"/>
          <a:stretch>
            <a:fillRect/>
          </a:stretch>
        </p:blipFill>
        <p:spPr>
          <a:xfrm>
            <a:off x="533400" y="2286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7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0"/>
            <a:ext cx="54864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MOREAU (1826–98)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Oedipus and the Sphinx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(1864)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6" y="304800"/>
            <a:ext cx="3825748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39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0"/>
            <a:ext cx="54864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MOREAU (1826–98)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The Tattooed Salome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(1875)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2190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150</Words>
  <Application>Microsoft Office PowerPoint</Application>
  <PresentationFormat>On-screen Show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Paintings with  Salome-Like Themes    Chris Snodgrass @ 2014</vt:lpstr>
      <vt:lpstr>Andrea MANTEGNA  (c. 1431–1506)) Judith and Holofernes (1495)</vt:lpstr>
      <vt:lpstr>GIORGIONE [b. Giorgio Barbarelli da Castelfranco] (c. 1477/8–1510) Judith (1504)</vt:lpstr>
      <vt:lpstr>Artemisia GENTILESCHI  (1593–1652) Judith beheading Holofernes (c. 1611–12)</vt:lpstr>
      <vt:lpstr>Artemisia GENTILESCHI  (1593–1652) Judith beheading Holofernes (c. 1620)</vt:lpstr>
      <vt:lpstr>Artemisia GENTILESCHI  (1593–1652) Judith and Her Maidservant (c. 1612–13)</vt:lpstr>
      <vt:lpstr>Peter Paul RUBENS (1577–1640) Judith with the Head of Holofernes (c. 1616)</vt:lpstr>
      <vt:lpstr>Gustav MOREAU (1826–98) Oedipus and the Sphinx (1864)</vt:lpstr>
      <vt:lpstr>Gustav MOREAU (1826–98) The Tattooed Salome (1875)</vt:lpstr>
      <vt:lpstr>Gustav MOREAU (1826–98) Salome Dancing before Herod (1876)</vt:lpstr>
      <vt:lpstr>Gustave MOREAU  (French; 6 April 1826 – 18 April 1898) The Poet and the Siren (1894) </vt:lpstr>
      <vt:lpstr>John Roddam Spencer STANHOPE (1829–1908) Eve Tempted (1877)</vt:lpstr>
      <vt:lpstr>Edward Coley BURNE-JONES  (British; 28 August 1833 – 17 June 1898) The Beguiling of Merlin (1874)</vt:lpstr>
      <vt:lpstr> Edward Coley Burne-Jones  (British; 28 August 1833 – 17 June 1898) The Depths of the Sea (1887)</vt:lpstr>
      <vt:lpstr>Félicien ROPS La Tentation de St-Antoine [The Temptation of Saint Anthony] (1878)</vt:lpstr>
      <vt:lpstr>Félicien ROPS L’Incantation [Incantation] (1896)</vt:lpstr>
      <vt:lpstr>John [Maler ] COLLIER (English;  27 January 1850 – 11 April 1934) Lilith (1887)</vt:lpstr>
      <vt:lpstr>Franz von STUCK (1863–1928) Sin (1893)</vt:lpstr>
      <vt:lpstr>Franz von STUCK (1863–1928) Sin (1893), 2nd version</vt:lpstr>
      <vt:lpstr>Franz von STUCK (1863–1928) Kiss of the Sphinx (1895)</vt:lpstr>
      <vt:lpstr>Franz von STUCK (1863–1928) Sin (1899)</vt:lpstr>
      <vt:lpstr>Franz von STUCK (1863–1928) Sin (1900)</vt:lpstr>
      <vt:lpstr>Franz von STUCK (1863–1928) Salome (1906)</vt:lpstr>
      <vt:lpstr>Franz von STUCK (1863–1928) Judith and Holofernes (1926)</vt:lpstr>
      <vt:lpstr>Carlos Schwabe (Swiss-German;  July 21, 1866 – 1926) Medusa (1895)</vt:lpstr>
      <vt:lpstr>Lucien LÉVY-DHURMER (1865–1953) Medusa (1897)</vt:lpstr>
      <vt:lpstr>Gustav KLIMT (1862–1918) Judith I (Czech 1901)</vt:lpstr>
      <vt:lpstr>Gustav KLIMT (1862–1918) Judith I (Vienna 1901)</vt:lpstr>
      <vt:lpstr>Gustav KLIMT (1862–1918) Judith II  (Vienna 1909)</vt:lpstr>
      <vt:lpstr>Carlos SCHWABE (1877–1926) Spleen and Ideal (c. 1907–08)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Judith  and  Salome  Paintings</dc:title>
  <dc:creator>Chris</dc:creator>
  <cp:lastModifiedBy>Snodgrass,Chris G</cp:lastModifiedBy>
  <cp:revision>92</cp:revision>
  <dcterms:created xsi:type="dcterms:W3CDTF">2006-08-16T00:00:00Z</dcterms:created>
  <dcterms:modified xsi:type="dcterms:W3CDTF">2014-02-18T19:47:48Z</dcterms:modified>
</cp:coreProperties>
</file>