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1" r:id="rId3"/>
    <p:sldId id="272" r:id="rId4"/>
    <p:sldId id="270" r:id="rId5"/>
    <p:sldId id="273" r:id="rId6"/>
    <p:sldId id="269" r:id="rId7"/>
    <p:sldId id="26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3D3D3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48" autoAdjust="0"/>
  </p:normalViewPr>
  <p:slideViewPr>
    <p:cSldViewPr>
      <p:cViewPr varScale="1">
        <p:scale>
          <a:sx n="53" d="100"/>
          <a:sy n="53" d="100"/>
        </p:scale>
        <p:origin x="-96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2E5F00-2D3C-4A09-BB17-D0AC96180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6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51C20D-D433-477B-B174-6BA4C616F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4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C20D-D433-477B-B174-6BA4C616FB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4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783D-E632-484E-B8CE-CD6DC69DB6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1DC8-199A-430F-A2CF-475F1849F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5" y="274645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274645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F439-687E-4513-8A15-3DD670568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0B25-6B9C-4A4F-8027-0387D0DB4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98EC-022D-49BF-ACCF-FEFFA3B76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8" y="1600207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6" y="1600207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99238-05C3-4B9D-B9DB-25EBF4BFB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6D952-7489-4B67-8196-95EC71039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A9476-22E5-4694-AED7-A47256FD7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778C3-7453-4E5C-853A-087B7AC6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A2F85-1DEF-42B6-A184-5121AA0A5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ADD53-14A2-40C0-83CA-B5CAB43CF7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EE441B-4266-4E95-8D70-5A8531000A18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ad.ufl.edu\clas\web\users\snod\19thCenturyProto-BeardsleyPaintingsPortrait.Fall2015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file:///\\ad.ufl.edu\clas\web\users\snod\19thCenturyProto-BeardsleyPaintingsPortrait.Fall2015.pptx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file:///\\ad.ufl.edu\clas\web\users\snod\19thCenturyProto-BeardsleyPaintingsPortrait.Fall2015.pptx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hris%20Snodgrass\Documents\Teaching\Victorian\Painting\19th-CenturyPainting.ENL3251.2013\19thCenturyPaintingPortrait.ENL3251.Fall.050513.pptx" TargetMode="External"/><Relationship Id="rId2" Type="http://schemas.openxmlformats.org/officeDocument/2006/relationships/hyperlink" Target="file:///\\ad.ufl.edu\clas\web\users\snod\19thCenturyProto-BeardsleyPaintingsPortrait.Fall2015.pptx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\\ad.ufl.edu\clas\web\users\snod\19thCenturyProto-BeardsleyPaintingsPortrait.Fall2015.pptx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file:///\\ad.ufl.edu\clas\web\users\snod\19thCenturyProto-BeardsleyPaintingsPortrait.Fall2015.pptx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\\ad.ufl.edu\clas\web\users\snod\19thCenturyProto-BeardsleyPaintingsPortrait.Fall2015.pptx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effectLst/>
        </p:spPr>
        <p:txBody>
          <a:bodyPr anchor="t"/>
          <a:lstStyle/>
          <a:p>
            <a:pPr marL="0" indent="0" algn="ctr">
              <a:buNone/>
            </a:pPr>
            <a:endParaRPr lang="en-US" sz="6000" b="1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6000" b="1" dirty="0" smtClean="0"/>
              <a:t>19</a:t>
            </a:r>
            <a:r>
              <a:rPr lang="en-US" sz="6000" b="1" baseline="30000" dirty="0" smtClean="0"/>
              <a:t>th</a:t>
            </a:r>
            <a:r>
              <a:rPr lang="en-US" sz="6000" b="1" dirty="0" smtClean="0"/>
              <a:t>-Century Painting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356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1"/>
            <a:ext cx="5486400" cy="5667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William Holman Hunt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Hireling Shepherd</a:t>
            </a:r>
            <a:r>
              <a:rPr lang="en-US" dirty="0" smtClean="0">
                <a:solidFill>
                  <a:srgbClr val="FF33CC"/>
                </a:solidFill>
              </a:rPr>
              <a:t> (1851)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3" action="ppaction://hlinkpres?slideindex=4&amp;slidetitle=William Holman HUNT The Lady of Shalott (1889–92)"/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r="3628"/>
          <a:stretch>
            <a:fillRect/>
          </a:stretch>
        </p:blipFill>
        <p:spPr>
          <a:xfrm>
            <a:off x="822960" y="182880"/>
            <a:ext cx="7559040" cy="5669280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6297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172200"/>
            <a:ext cx="5486400" cy="5667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Dante Gabriel Rossetti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King Arthur’s Tomb</a:t>
            </a:r>
            <a:r>
              <a:rPr lang="en-US" dirty="0" smtClean="0">
                <a:solidFill>
                  <a:srgbClr val="FF33CC"/>
                </a:solidFill>
              </a:rPr>
              <a:t> (1854)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" action="ppaction://hlinkshowjump?jump=nextslide"/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/>
          <a:stretch>
            <a:fillRect/>
          </a:stretch>
        </p:blipFill>
        <p:spPr>
          <a:xfrm>
            <a:off x="762000" y="152400"/>
            <a:ext cx="7741920" cy="5806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79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126480"/>
            <a:ext cx="5486400" cy="6096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Dante Gabriel Rossetti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>
                <a:solidFill>
                  <a:srgbClr val="FF33CC"/>
                </a:solidFill>
              </a:rPr>
              <a:t>L</a:t>
            </a:r>
            <a:r>
              <a:rPr lang="en-US" i="1" dirty="0" smtClean="0">
                <a:solidFill>
                  <a:srgbClr val="FF33CC"/>
                </a:solidFill>
              </a:rPr>
              <a:t>a Pia de’ </a:t>
            </a:r>
            <a:r>
              <a:rPr lang="en-US" i="1" dirty="0" err="1" smtClean="0">
                <a:solidFill>
                  <a:srgbClr val="FF33CC"/>
                </a:solidFill>
              </a:rPr>
              <a:t>Tolomei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(</a:t>
            </a:r>
            <a:r>
              <a:rPr lang="en-US" dirty="0" smtClean="0">
                <a:solidFill>
                  <a:srgbClr val="FF33CC"/>
                </a:solidFill>
              </a:rPr>
              <a:t>1868‒80)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5&amp;slidetitle=William Morris Queen Guinevere (1857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06" y="274320"/>
            <a:ext cx="6066364" cy="5669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85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943600"/>
            <a:ext cx="6705600" cy="762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Jean </a:t>
            </a:r>
            <a:r>
              <a:rPr lang="en-US" dirty="0" err="1">
                <a:solidFill>
                  <a:srgbClr val="FF33CC"/>
                </a:solidFill>
              </a:rPr>
              <a:t>Désiré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err="1">
                <a:solidFill>
                  <a:srgbClr val="FF33CC"/>
                </a:solidFill>
              </a:rPr>
              <a:t>Gustave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smtClean="0">
                <a:solidFill>
                  <a:srgbClr val="FF33CC"/>
                </a:solidFill>
              </a:rPr>
              <a:t>COURBET (French]; 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10 </a:t>
            </a:r>
            <a:r>
              <a:rPr lang="en-US" dirty="0">
                <a:solidFill>
                  <a:srgbClr val="FF33CC"/>
                </a:solidFill>
              </a:rPr>
              <a:t>June 1819 – 31 December 1877)</a:t>
            </a:r>
            <a:r>
              <a:rPr lang="en-US" dirty="0" smtClean="0">
                <a:solidFill>
                  <a:srgbClr val="FF33CC"/>
                </a:solidFill>
              </a:rPr>
              <a:t/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>
                <a:solidFill>
                  <a:srgbClr val="FF33CC"/>
                </a:solidFill>
              </a:rPr>
              <a:t>La Source du Monde [The Origin of the World] (1862)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6&amp;slidetitle=Frederick Sandys Morgan le Fay (1864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313423" cy="521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34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0"/>
            <a:ext cx="5486400" cy="64293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Edouard </a:t>
            </a:r>
            <a:r>
              <a:rPr lang="en-US" dirty="0" smtClean="0">
                <a:solidFill>
                  <a:srgbClr val="FF33CC"/>
                </a:solidFill>
              </a:rPr>
              <a:t>Manet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Olympia </a:t>
            </a:r>
            <a:r>
              <a:rPr lang="en-US" dirty="0" smtClean="0">
                <a:solidFill>
                  <a:srgbClr val="FF33CC"/>
                </a:solidFill>
              </a:rPr>
              <a:t>(1863)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10&amp;slidetitle=Edouard Manet Woman with a Parrot, or Young Lady in 1866 (1866)"/>
            <a:hlinkHover r:id="rId3" action="ppaction://hlinkpres?slideindex=20&amp;slidetitle=20. 20. 20. 20. 20. 20. 20. Edouard Manet Woman with a Parrot, or Young Lady in 1866 (1866)"/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11820" cy="585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96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096000"/>
            <a:ext cx="4800600" cy="64293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Laurence </a:t>
            </a:r>
            <a:r>
              <a:rPr lang="en-US" dirty="0" smtClean="0">
                <a:solidFill>
                  <a:srgbClr val="FF33CC"/>
                </a:solidFill>
              </a:rPr>
              <a:t>Alma-Tadema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In </a:t>
            </a:r>
            <a:r>
              <a:rPr lang="en-US" i="1" dirty="0">
                <a:solidFill>
                  <a:srgbClr val="FF33CC"/>
                </a:solidFill>
              </a:rPr>
              <a:t>the Tepidarium</a:t>
            </a:r>
            <a:r>
              <a:rPr lang="en-US" dirty="0">
                <a:solidFill>
                  <a:srgbClr val="FF33CC"/>
                </a:solidFill>
              </a:rPr>
              <a:t> (1881)</a:t>
            </a:r>
          </a:p>
        </p:txBody>
      </p:sp>
      <p:pic>
        <p:nvPicPr>
          <p:cNvPr id="5" name="Picture Placeholder 4">
            <a:hlinkClick r:id="rId2" action="ppaction://hlinkpres?slideindex=13&amp;slidetitle=Félicien Rops La Femme au Lorgnon, or La Buveuse d’Absinthe (1870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3" y="182880"/>
            <a:ext cx="7987134" cy="576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8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0"/>
            <a:ext cx="5486400" cy="6429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John Waterhouse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Ariadne </a:t>
            </a:r>
            <a:r>
              <a:rPr lang="en-US" dirty="0" smtClean="0">
                <a:solidFill>
                  <a:srgbClr val="FF33CC"/>
                </a:solidFill>
              </a:rPr>
              <a:t>(1898)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7" name="Picture Placeholder 6">
            <a:hlinkClick r:id="rId2" action="ppaction://hlinkpres?slideindex=18&amp;slidetitle=Herbert Draper The Gates of Dawn (1900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9" y="457200"/>
            <a:ext cx="8751622" cy="521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78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0"/>
            <a:ext cx="5486400" cy="6429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Herbert Draper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Ulysses and the Sirens</a:t>
            </a:r>
            <a:r>
              <a:rPr lang="en-US" dirty="0" smtClean="0">
                <a:solidFill>
                  <a:srgbClr val="FF33CC"/>
                </a:solidFill>
              </a:rPr>
              <a:t> (1909)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19&amp;slidetitle=Edward Poynter The Cave of the Storm Nymphs (1903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b="4268"/>
          <a:stretch>
            <a:fillRect/>
          </a:stretch>
        </p:blipFill>
        <p:spPr>
          <a:xfrm>
            <a:off x="685800" y="152400"/>
            <a:ext cx="7802880" cy="585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29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28</Words>
  <Application>Microsoft Office PowerPoint</Application>
  <PresentationFormat>On-screen Show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William Holman Hunt The Hireling Shepherd (1851)</vt:lpstr>
      <vt:lpstr>Dante Gabriel Rossetti King Arthur’s Tomb (1854)</vt:lpstr>
      <vt:lpstr>Dante Gabriel Rossetti La Pia de’ Tolomei (1868‒80)</vt:lpstr>
      <vt:lpstr>Jean Désiré Gustave COURBET (French];  10 June 1819 – 31 December 1877) La Source du Monde [The Origin of the World] (1862)</vt:lpstr>
      <vt:lpstr>Edouard Manet Olympia (1863)</vt:lpstr>
      <vt:lpstr>Laurence Alma-Tadema In the Tepidarium (1881)</vt:lpstr>
      <vt:lpstr>John Waterhouse Ariadne (1898)</vt:lpstr>
      <vt:lpstr>Herbert Draper Ulysses and the Sirens (1909)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81</cp:revision>
  <dcterms:created xsi:type="dcterms:W3CDTF">2004-11-02T00:56:25Z</dcterms:created>
  <dcterms:modified xsi:type="dcterms:W3CDTF">2015-05-02T19:57:16Z</dcterms:modified>
</cp:coreProperties>
</file>