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file:///\\ad.ufl.edu\clas\web\users\snod\19thCenturySalome-likeThemesPortrait.Fall2015.pptx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file:///\\ad.ufl.edu\clas\web\users\snod\19thCenturySalome-likeThemesPortrait.Fall2015.pptx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file:///\\ad.ufl.edu\clas\web\users\snod\19thCenturySalome-likeThemesPortrait.Fall2015.pptx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443841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FF33CC"/>
              </a:solidFill>
            </a:endParaRPr>
          </a:p>
          <a:p>
            <a:pPr algn="ctr"/>
            <a:endParaRPr lang="en-US" sz="2000" b="1" dirty="0">
              <a:solidFill>
                <a:srgbClr val="FF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443841"/>
            <a:ext cx="6629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Paintings </a:t>
            </a:r>
            <a:r>
              <a:rPr lang="en-US" sz="7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with </a:t>
            </a:r>
            <a:br>
              <a:rPr lang="en-US" sz="7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Salome-Like Themes</a:t>
            </a:r>
            <a:r>
              <a:rPr lang="en-US" sz="7200" b="1" dirty="0">
                <a:solidFill>
                  <a:srgbClr val="FF33CC"/>
                </a:solidFill>
              </a:rPr>
              <a:t/>
            </a:r>
            <a:br>
              <a:rPr lang="en-US" sz="7200" b="1" dirty="0">
                <a:solidFill>
                  <a:srgbClr val="FF33CC"/>
                </a:solidFill>
              </a:rPr>
            </a:br>
            <a:r>
              <a:rPr lang="en-US" b="1" dirty="0">
                <a:solidFill>
                  <a:srgbClr val="FF33CC"/>
                </a:solidFill>
              </a:rPr>
              <a:t/>
            </a:r>
            <a:br>
              <a:rPr lang="en-US" b="1" dirty="0">
                <a:solidFill>
                  <a:srgbClr val="FF33CC"/>
                </a:solidFill>
              </a:rPr>
            </a:br>
            <a:endParaRPr lang="en-US" b="1" dirty="0" smtClean="0">
              <a:solidFill>
                <a:srgbClr val="FF33CC"/>
              </a:solidFill>
            </a:endParaRPr>
          </a:p>
          <a:p>
            <a:pPr algn="ctr"/>
            <a:endParaRPr lang="en-US" sz="2000" b="1" dirty="0" smtClean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Chris </a:t>
            </a:r>
            <a:r>
              <a:rPr lang="en-US" sz="2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Snodgrass @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04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19800"/>
            <a:ext cx="7924800" cy="6858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Michelangelo </a:t>
            </a:r>
            <a:r>
              <a:rPr lang="en-US" dirty="0" err="1">
                <a:solidFill>
                  <a:srgbClr val="FF33CC"/>
                </a:solidFill>
              </a:rPr>
              <a:t>Merisi</a:t>
            </a:r>
            <a:r>
              <a:rPr lang="en-US" dirty="0">
                <a:solidFill>
                  <a:srgbClr val="FF33CC"/>
                </a:solidFill>
              </a:rPr>
              <a:t> da </a:t>
            </a:r>
            <a:r>
              <a:rPr lang="en-US" dirty="0" smtClean="0">
                <a:solidFill>
                  <a:srgbClr val="FF33CC"/>
                </a:solidFill>
              </a:rPr>
              <a:t>CARAVAGGIO (1571–1610</a:t>
            </a:r>
            <a:r>
              <a:rPr lang="en-US" dirty="0">
                <a:solidFill>
                  <a:srgbClr val="FF33CC"/>
                </a:solidFill>
              </a:rPr>
              <a:t>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>
                <a:solidFill>
                  <a:srgbClr val="FF33CC"/>
                </a:solidFill>
              </a:rPr>
              <a:t>Judith </a:t>
            </a:r>
            <a:r>
              <a:rPr lang="en-US" i="1" dirty="0" smtClean="0">
                <a:solidFill>
                  <a:srgbClr val="FF33CC"/>
                </a:solidFill>
              </a:rPr>
              <a:t>Beheading </a:t>
            </a:r>
            <a:r>
              <a:rPr lang="en-US" i="1" dirty="0">
                <a:solidFill>
                  <a:srgbClr val="FF33CC"/>
                </a:solidFill>
              </a:rPr>
              <a:t>Holofernes</a:t>
            </a:r>
            <a:r>
              <a:rPr lang="en-US" dirty="0">
                <a:solidFill>
                  <a:srgbClr val="FF33CC"/>
                </a:solidFill>
              </a:rPr>
              <a:t> (c. 1598)</a:t>
            </a:r>
          </a:p>
        </p:txBody>
      </p:sp>
      <p:pic>
        <p:nvPicPr>
          <p:cNvPr id="5" name="Picture Placeholder 4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7772400" cy="576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93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72200"/>
            <a:ext cx="8001000" cy="6096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Michelangelo </a:t>
            </a:r>
            <a:r>
              <a:rPr lang="en-US" dirty="0" err="1">
                <a:solidFill>
                  <a:srgbClr val="FF33CC"/>
                </a:solidFill>
              </a:rPr>
              <a:t>Merisi</a:t>
            </a:r>
            <a:r>
              <a:rPr lang="en-US" dirty="0">
                <a:solidFill>
                  <a:srgbClr val="FF33CC"/>
                </a:solidFill>
              </a:rPr>
              <a:t> da CARAVAGGIO (1571–1610)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Salome with the Head of the Baptist</a:t>
            </a:r>
            <a:r>
              <a:rPr lang="en-US" dirty="0" smtClean="0">
                <a:solidFill>
                  <a:srgbClr val="FF33CC"/>
                </a:solidFill>
              </a:rPr>
              <a:t> (</a:t>
            </a:r>
            <a:r>
              <a:rPr lang="en-US" dirty="0">
                <a:solidFill>
                  <a:srgbClr val="FF33CC"/>
                </a:solidFill>
              </a:rPr>
              <a:t>1607–1610)</a:t>
            </a:r>
            <a:endParaRPr lang="en-US" dirty="0"/>
          </a:p>
        </p:txBody>
      </p:sp>
      <p:pic>
        <p:nvPicPr>
          <p:cNvPr id="5" name="Picture Placeholder 4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" b="5861"/>
          <a:stretch>
            <a:fillRect/>
          </a:stretch>
        </p:blipFill>
        <p:spPr>
          <a:xfrm>
            <a:off x="685800" y="152400"/>
            <a:ext cx="7772400" cy="582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08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72200"/>
            <a:ext cx="8001000" cy="6096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Michelangelo </a:t>
            </a:r>
            <a:r>
              <a:rPr lang="en-US" dirty="0" err="1">
                <a:solidFill>
                  <a:srgbClr val="FF33CC"/>
                </a:solidFill>
              </a:rPr>
              <a:t>Merisi</a:t>
            </a:r>
            <a:r>
              <a:rPr lang="en-US" dirty="0">
                <a:solidFill>
                  <a:srgbClr val="FF33CC"/>
                </a:solidFill>
              </a:rPr>
              <a:t> da CARAVAGGIO (1571–1610)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Salome with the Head of the Baptist</a:t>
            </a:r>
            <a:r>
              <a:rPr lang="en-US" dirty="0" smtClean="0">
                <a:solidFill>
                  <a:srgbClr val="FF33CC"/>
                </a:solidFill>
              </a:rPr>
              <a:t> (1609)</a:t>
            </a:r>
            <a:endParaRPr lang="en-US" dirty="0"/>
          </a:p>
        </p:txBody>
      </p:sp>
      <p:pic>
        <p:nvPicPr>
          <p:cNvPr id="5" name="Picture Placeholder 4">
            <a:hlinkClick r:id="rId2" action="ppaction://hlinkpres?slideindex=4&amp;slidetitle=Artemisia GENTILESCHI  (1593–1652) Judith beheading Holofernes (c. 1611–12)"/>
          </p:cNvPr>
          <p:cNvPicPr preferRelativeResize="0"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6" y="152400"/>
            <a:ext cx="7099788" cy="582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94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115051"/>
            <a:ext cx="7518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Gustav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MOREAU (1826–98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Samson and Delilah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(1881–82)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>
            <a:hlinkClick r:id="rId2" action="ppaction://hlinkpres?slideindex=10&amp;slidetitle=Gustave MOREAU  (French; 6 April 1826 – 18 April 1898) The Poet and the Siren (1894) 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772400" cy="5656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40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1"/>
            <a:ext cx="5486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Fernand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KHNOPFF 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1858–1921)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The Caress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(1896)</a:t>
            </a:r>
            <a:endParaRPr lang="en-US" dirty="0"/>
          </a:p>
        </p:txBody>
      </p:sp>
      <p:pic>
        <p:nvPicPr>
          <p:cNvPr id="4" name="Picture Placeholder 3">
            <a:hlinkClick r:id="rId2" action="ppaction://hlinkpres?slideindex=20&amp;slidetitle=Carlos Schwabe (Swiss-German;  July 21, 1866 – 1926) Medusa (1895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686800" cy="2779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82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33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Michelangelo Merisi da CARAVAGGIO (1571–1610) Judith Beheading Holofernes (c. 1598)</vt:lpstr>
      <vt:lpstr>Michelangelo Merisi da CARAVAGGIO (1571–1610) Salome with the Head of the Baptist (1607–1610)</vt:lpstr>
      <vt:lpstr>Michelangelo Merisi da CARAVAGGIO (1571–1610) Salome with the Head of the Baptist (1609)</vt:lpstr>
      <vt:lpstr>Gustav MOREAU (1826–98) Samson and Delilah (1881–82)</vt:lpstr>
      <vt:lpstr>Fernand KHNOPFF (1858–1921) The Caress (1896)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Michelangelo Merisi da Caravaggio Judith and Holofernes (c. 1598)</dc:title>
  <dc:creator>Chris</dc:creator>
  <cp:lastModifiedBy>Snodgrass,Chris G</cp:lastModifiedBy>
  <cp:revision>55</cp:revision>
  <dcterms:created xsi:type="dcterms:W3CDTF">2006-08-16T00:00:00Z</dcterms:created>
  <dcterms:modified xsi:type="dcterms:W3CDTF">2015-05-02T17:00:38Z</dcterms:modified>
</cp:coreProperties>
</file>