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3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Sheet2!$B$1</c:f>
              <c:strCache>
                <c:ptCount val="1"/>
                <c:pt idx="0">
                  <c:v>norm(0,27)</c:v>
                </c:pt>
              </c:strCache>
            </c:strRef>
          </c:tx>
          <c:marker>
            <c:symbol val="none"/>
          </c:marker>
          <c:xVal>
            <c:numRef>
              <c:f>Sheet2!$A$2:$A$575</c:f>
              <c:numCache>
                <c:formatCode>General</c:formatCode>
                <c:ptCount val="574"/>
                <c:pt idx="0">
                  <c:v>-15</c:v>
                </c:pt>
                <c:pt idx="1">
                  <c:v>-14.9</c:v>
                </c:pt>
                <c:pt idx="2">
                  <c:v>-14.8</c:v>
                </c:pt>
                <c:pt idx="3">
                  <c:v>-14.700000000000001</c:v>
                </c:pt>
                <c:pt idx="4">
                  <c:v>-14.600000000000001</c:v>
                </c:pt>
                <c:pt idx="5">
                  <c:v>-14.500000000000002</c:v>
                </c:pt>
                <c:pt idx="6">
                  <c:v>-14.400000000000002</c:v>
                </c:pt>
                <c:pt idx="7">
                  <c:v>-14.300000000000002</c:v>
                </c:pt>
                <c:pt idx="8">
                  <c:v>-14.200000000000003</c:v>
                </c:pt>
                <c:pt idx="9">
                  <c:v>-14.100000000000003</c:v>
                </c:pt>
                <c:pt idx="10">
                  <c:v>-14.000000000000004</c:v>
                </c:pt>
                <c:pt idx="11">
                  <c:v>-13.900000000000004</c:v>
                </c:pt>
                <c:pt idx="12">
                  <c:v>-13.800000000000004</c:v>
                </c:pt>
                <c:pt idx="13">
                  <c:v>-13.700000000000005</c:v>
                </c:pt>
                <c:pt idx="14">
                  <c:v>-13.600000000000005</c:v>
                </c:pt>
                <c:pt idx="15">
                  <c:v>-13.500000000000005</c:v>
                </c:pt>
                <c:pt idx="16">
                  <c:v>-13.400000000000006</c:v>
                </c:pt>
                <c:pt idx="17">
                  <c:v>-13.300000000000006</c:v>
                </c:pt>
                <c:pt idx="18">
                  <c:v>-13.200000000000005</c:v>
                </c:pt>
                <c:pt idx="19">
                  <c:v>-13.100000000000007</c:v>
                </c:pt>
                <c:pt idx="20">
                  <c:v>-13.000000000000007</c:v>
                </c:pt>
                <c:pt idx="21">
                  <c:v>-12.900000000000007</c:v>
                </c:pt>
                <c:pt idx="22">
                  <c:v>-12.80000000000002</c:v>
                </c:pt>
                <c:pt idx="23">
                  <c:v>-12.700000000000008</c:v>
                </c:pt>
                <c:pt idx="24">
                  <c:v>-12.600000000000009</c:v>
                </c:pt>
                <c:pt idx="25">
                  <c:v>-12.500000000000009</c:v>
                </c:pt>
                <c:pt idx="26">
                  <c:v>-12.400000000000009</c:v>
                </c:pt>
                <c:pt idx="27">
                  <c:v>-12.30000000000002</c:v>
                </c:pt>
                <c:pt idx="28">
                  <c:v>-12.20000000000001</c:v>
                </c:pt>
                <c:pt idx="29">
                  <c:v>-12.10000000000001</c:v>
                </c:pt>
                <c:pt idx="30">
                  <c:v>-12.000000000000012</c:v>
                </c:pt>
                <c:pt idx="31">
                  <c:v>-11.900000000000016</c:v>
                </c:pt>
                <c:pt idx="32">
                  <c:v>-11.80000000000002</c:v>
                </c:pt>
                <c:pt idx="33">
                  <c:v>-11.700000000000012</c:v>
                </c:pt>
                <c:pt idx="34">
                  <c:v>-11.600000000000012</c:v>
                </c:pt>
                <c:pt idx="35">
                  <c:v>-11.500000000000012</c:v>
                </c:pt>
                <c:pt idx="36">
                  <c:v>-11.400000000000016</c:v>
                </c:pt>
                <c:pt idx="37">
                  <c:v>-11.30000000000002</c:v>
                </c:pt>
                <c:pt idx="38">
                  <c:v>-11.200000000000014</c:v>
                </c:pt>
                <c:pt idx="39">
                  <c:v>-11.100000000000014</c:v>
                </c:pt>
                <c:pt idx="40">
                  <c:v>-11.000000000000014</c:v>
                </c:pt>
                <c:pt idx="41">
                  <c:v>-10.900000000000016</c:v>
                </c:pt>
                <c:pt idx="42">
                  <c:v>-10.80000000000002</c:v>
                </c:pt>
                <c:pt idx="43">
                  <c:v>-10.700000000000015</c:v>
                </c:pt>
                <c:pt idx="44">
                  <c:v>-10.600000000000016</c:v>
                </c:pt>
                <c:pt idx="45">
                  <c:v>-10.500000000000016</c:v>
                </c:pt>
                <c:pt idx="46">
                  <c:v>-10.400000000000016</c:v>
                </c:pt>
                <c:pt idx="47">
                  <c:v>-10.30000000000002</c:v>
                </c:pt>
                <c:pt idx="48">
                  <c:v>-10.200000000000017</c:v>
                </c:pt>
                <c:pt idx="49">
                  <c:v>-10.100000000000017</c:v>
                </c:pt>
                <c:pt idx="50">
                  <c:v>-10.00000000000002</c:v>
                </c:pt>
                <c:pt idx="51">
                  <c:v>-9.9000000000000217</c:v>
                </c:pt>
                <c:pt idx="52">
                  <c:v>-9.8000000000000203</c:v>
                </c:pt>
                <c:pt idx="53">
                  <c:v>-9.7000000000000188</c:v>
                </c:pt>
                <c:pt idx="54">
                  <c:v>-9.6000000000000192</c:v>
                </c:pt>
                <c:pt idx="55">
                  <c:v>-9.5000000000000195</c:v>
                </c:pt>
                <c:pt idx="56">
                  <c:v>-9.4000000000000217</c:v>
                </c:pt>
                <c:pt idx="57">
                  <c:v>-9.3000000000000203</c:v>
                </c:pt>
                <c:pt idx="58">
                  <c:v>-9.2000000000000188</c:v>
                </c:pt>
                <c:pt idx="59">
                  <c:v>-9.100000000000021</c:v>
                </c:pt>
                <c:pt idx="60">
                  <c:v>-9.0000000000000213</c:v>
                </c:pt>
                <c:pt idx="61">
                  <c:v>-8.9000000000000217</c:v>
                </c:pt>
                <c:pt idx="62">
                  <c:v>-8.800000000000022</c:v>
                </c:pt>
                <c:pt idx="63">
                  <c:v>-8.7000000000000188</c:v>
                </c:pt>
                <c:pt idx="64">
                  <c:v>-8.600000000000021</c:v>
                </c:pt>
                <c:pt idx="65">
                  <c:v>-8.5000000000000231</c:v>
                </c:pt>
                <c:pt idx="66">
                  <c:v>-8.4000000000000234</c:v>
                </c:pt>
                <c:pt idx="67">
                  <c:v>-8.3000000000000238</c:v>
                </c:pt>
                <c:pt idx="68">
                  <c:v>-8.2000000000000188</c:v>
                </c:pt>
                <c:pt idx="69">
                  <c:v>-8.100000000000021</c:v>
                </c:pt>
                <c:pt idx="70">
                  <c:v>-8.0000000000000249</c:v>
                </c:pt>
                <c:pt idx="71">
                  <c:v>-7.9000000000000314</c:v>
                </c:pt>
                <c:pt idx="72">
                  <c:v>-7.8000000000000274</c:v>
                </c:pt>
                <c:pt idx="73">
                  <c:v>-7.7000000000000304</c:v>
                </c:pt>
                <c:pt idx="74">
                  <c:v>-7.6000000000000263</c:v>
                </c:pt>
                <c:pt idx="75">
                  <c:v>-7.5000000000000284</c:v>
                </c:pt>
                <c:pt idx="76">
                  <c:v>-7.4000000000000314</c:v>
                </c:pt>
                <c:pt idx="77">
                  <c:v>-7.3000000000000274</c:v>
                </c:pt>
                <c:pt idx="78">
                  <c:v>-7.2000000000000304</c:v>
                </c:pt>
                <c:pt idx="79">
                  <c:v>-7.1000000000000281</c:v>
                </c:pt>
                <c:pt idx="80">
                  <c:v>-7.0000000000000284</c:v>
                </c:pt>
                <c:pt idx="81">
                  <c:v>-6.9000000000000314</c:v>
                </c:pt>
                <c:pt idx="82">
                  <c:v>-6.8000000000000291</c:v>
                </c:pt>
                <c:pt idx="83">
                  <c:v>-6.7000000000000304</c:v>
                </c:pt>
                <c:pt idx="84">
                  <c:v>-6.6000000000000298</c:v>
                </c:pt>
                <c:pt idx="85">
                  <c:v>-6.5000000000000302</c:v>
                </c:pt>
                <c:pt idx="86">
                  <c:v>-6.4000000000000314</c:v>
                </c:pt>
                <c:pt idx="87">
                  <c:v>-6.3000000000000309</c:v>
                </c:pt>
                <c:pt idx="88">
                  <c:v>-6.2000000000000313</c:v>
                </c:pt>
                <c:pt idx="89">
                  <c:v>-6.1000000000000316</c:v>
                </c:pt>
                <c:pt idx="90">
                  <c:v>-6.000000000000032</c:v>
                </c:pt>
                <c:pt idx="91">
                  <c:v>-5.9000000000000323</c:v>
                </c:pt>
                <c:pt idx="92">
                  <c:v>-5.8000000000000327</c:v>
                </c:pt>
                <c:pt idx="93">
                  <c:v>-5.700000000000033</c:v>
                </c:pt>
                <c:pt idx="94">
                  <c:v>-5.6000000000000325</c:v>
                </c:pt>
                <c:pt idx="95">
                  <c:v>-5.5000000000000338</c:v>
                </c:pt>
                <c:pt idx="96">
                  <c:v>-5.4000000000000394</c:v>
                </c:pt>
                <c:pt idx="97">
                  <c:v>-5.3000000000000353</c:v>
                </c:pt>
                <c:pt idx="98">
                  <c:v>-5.2000000000000384</c:v>
                </c:pt>
                <c:pt idx="99">
                  <c:v>-5.1000000000000352</c:v>
                </c:pt>
                <c:pt idx="100">
                  <c:v>-5.0000000000000364</c:v>
                </c:pt>
                <c:pt idx="101">
                  <c:v>-4.9000000000000394</c:v>
                </c:pt>
                <c:pt idx="102">
                  <c:v>-4.8000000000000362</c:v>
                </c:pt>
                <c:pt idx="103">
                  <c:v>-4.7000000000000384</c:v>
                </c:pt>
                <c:pt idx="104">
                  <c:v>-4.6000000000000369</c:v>
                </c:pt>
                <c:pt idx="105">
                  <c:v>-4.5000000000000373</c:v>
                </c:pt>
                <c:pt idx="106">
                  <c:v>-4.4000000000000394</c:v>
                </c:pt>
                <c:pt idx="107">
                  <c:v>-4.300000000000038</c:v>
                </c:pt>
                <c:pt idx="108">
                  <c:v>-4.2000000000000384</c:v>
                </c:pt>
                <c:pt idx="109">
                  <c:v>-4.1000000000000387</c:v>
                </c:pt>
                <c:pt idx="110">
                  <c:v>-4.0000000000000391</c:v>
                </c:pt>
                <c:pt idx="111">
                  <c:v>-3.900000000000039</c:v>
                </c:pt>
                <c:pt idx="112">
                  <c:v>-3.8000000000000389</c:v>
                </c:pt>
                <c:pt idx="113">
                  <c:v>-3.7000000000000401</c:v>
                </c:pt>
                <c:pt idx="114">
                  <c:v>-3.6000000000000392</c:v>
                </c:pt>
                <c:pt idx="115">
                  <c:v>-3.5000000000000386</c:v>
                </c:pt>
                <c:pt idx="116">
                  <c:v>-3.4000000000000385</c:v>
                </c:pt>
                <c:pt idx="117">
                  <c:v>-3.3000000000000385</c:v>
                </c:pt>
                <c:pt idx="118">
                  <c:v>-3.2000000000000401</c:v>
                </c:pt>
                <c:pt idx="119">
                  <c:v>-3.1000000000000392</c:v>
                </c:pt>
                <c:pt idx="120">
                  <c:v>-3.0000000000000382</c:v>
                </c:pt>
                <c:pt idx="121">
                  <c:v>-2.9000000000000381</c:v>
                </c:pt>
                <c:pt idx="122">
                  <c:v>-2.800000000000038</c:v>
                </c:pt>
                <c:pt idx="123">
                  <c:v>-2.7000000000000401</c:v>
                </c:pt>
                <c:pt idx="124">
                  <c:v>-2.6000000000000392</c:v>
                </c:pt>
                <c:pt idx="125">
                  <c:v>-2.5000000000000382</c:v>
                </c:pt>
                <c:pt idx="126">
                  <c:v>-2.4000000000000381</c:v>
                </c:pt>
                <c:pt idx="127">
                  <c:v>-2.3000000000000376</c:v>
                </c:pt>
                <c:pt idx="128">
                  <c:v>-2.2000000000000401</c:v>
                </c:pt>
                <c:pt idx="129">
                  <c:v>-2.1000000000000392</c:v>
                </c:pt>
                <c:pt idx="130">
                  <c:v>-2.0000000000000382</c:v>
                </c:pt>
                <c:pt idx="131">
                  <c:v>-1.9000000000000379</c:v>
                </c:pt>
                <c:pt idx="132">
                  <c:v>-1.8000000000000371</c:v>
                </c:pt>
                <c:pt idx="133">
                  <c:v>-1.7000000000000381</c:v>
                </c:pt>
                <c:pt idx="134">
                  <c:v>-1.6000000000000369</c:v>
                </c:pt>
                <c:pt idx="135">
                  <c:v>-1.5000000000000369</c:v>
                </c:pt>
                <c:pt idx="136">
                  <c:v>-1.4000000000000368</c:v>
                </c:pt>
                <c:pt idx="137">
                  <c:v>-1.3000000000000367</c:v>
                </c:pt>
                <c:pt idx="138">
                  <c:v>-1.2000000000000366</c:v>
                </c:pt>
                <c:pt idx="139">
                  <c:v>-1.1000000000000365</c:v>
                </c:pt>
                <c:pt idx="140">
                  <c:v>-1.0000000000000364</c:v>
                </c:pt>
                <c:pt idx="141">
                  <c:v>-0.90000000000003644</c:v>
                </c:pt>
                <c:pt idx="142">
                  <c:v>-0.80000000000003668</c:v>
                </c:pt>
                <c:pt idx="143">
                  <c:v>-0.7000000000000367</c:v>
                </c:pt>
                <c:pt idx="144">
                  <c:v>-0.60000000000003662</c:v>
                </c:pt>
                <c:pt idx="145">
                  <c:v>-0.50000000000003653</c:v>
                </c:pt>
                <c:pt idx="146">
                  <c:v>-0.40000000000003655</c:v>
                </c:pt>
                <c:pt idx="147">
                  <c:v>-0.30000000000003657</c:v>
                </c:pt>
                <c:pt idx="148">
                  <c:v>-0.20000000000003659</c:v>
                </c:pt>
                <c:pt idx="149">
                  <c:v>-0.10000000000003656</c:v>
                </c:pt>
                <c:pt idx="150">
                  <c:v>-3.6554093085783677E-14</c:v>
                </c:pt>
                <c:pt idx="151">
                  <c:v>9.9999999999963923E-2</c:v>
                </c:pt>
                <c:pt idx="152">
                  <c:v>0.19999999999996418</c:v>
                </c:pt>
                <c:pt idx="153">
                  <c:v>0.29999999999996518</c:v>
                </c:pt>
                <c:pt idx="154">
                  <c:v>0.39999999999996583</c:v>
                </c:pt>
                <c:pt idx="155">
                  <c:v>0.49999999999996519</c:v>
                </c:pt>
                <c:pt idx="156">
                  <c:v>0.59999999999996279</c:v>
                </c:pt>
                <c:pt idx="157">
                  <c:v>0.69999999999996365</c:v>
                </c:pt>
                <c:pt idx="158">
                  <c:v>0.79999999999996341</c:v>
                </c:pt>
                <c:pt idx="159">
                  <c:v>0.89999999999996361</c:v>
                </c:pt>
                <c:pt idx="160">
                  <c:v>0.99999999999996336</c:v>
                </c:pt>
                <c:pt idx="161">
                  <c:v>1.0999999999999599</c:v>
                </c:pt>
                <c:pt idx="162">
                  <c:v>1.1999999999999618</c:v>
                </c:pt>
                <c:pt idx="163">
                  <c:v>1.2999999999999596</c:v>
                </c:pt>
                <c:pt idx="164">
                  <c:v>1.3999999999999606</c:v>
                </c:pt>
                <c:pt idx="165">
                  <c:v>1.4999999999999594</c:v>
                </c:pt>
                <c:pt idx="166">
                  <c:v>1.5999999999999606</c:v>
                </c:pt>
                <c:pt idx="167">
                  <c:v>1.6999999999999638</c:v>
                </c:pt>
                <c:pt idx="168">
                  <c:v>1.7999999999999619</c:v>
                </c:pt>
                <c:pt idx="169">
                  <c:v>1.8999999999999611</c:v>
                </c:pt>
                <c:pt idx="170">
                  <c:v>1.9999999999999611</c:v>
                </c:pt>
                <c:pt idx="171">
                  <c:v>2.0999999999999637</c:v>
                </c:pt>
                <c:pt idx="172">
                  <c:v>2.1999999999999638</c:v>
                </c:pt>
                <c:pt idx="173">
                  <c:v>2.2999999999999643</c:v>
                </c:pt>
                <c:pt idx="174">
                  <c:v>2.3999999999999582</c:v>
                </c:pt>
                <c:pt idx="175">
                  <c:v>2.4999999999999627</c:v>
                </c:pt>
                <c:pt idx="176">
                  <c:v>2.5999999999999637</c:v>
                </c:pt>
                <c:pt idx="177">
                  <c:v>2.6999999999999647</c:v>
                </c:pt>
                <c:pt idx="178">
                  <c:v>2.7999999999999647</c:v>
                </c:pt>
                <c:pt idx="179">
                  <c:v>2.8999999999999586</c:v>
                </c:pt>
                <c:pt idx="180">
                  <c:v>2.9999999999999627</c:v>
                </c:pt>
                <c:pt idx="181">
                  <c:v>3.0999999999999637</c:v>
                </c:pt>
                <c:pt idx="182">
                  <c:v>3.1999999999999647</c:v>
                </c:pt>
                <c:pt idx="183">
                  <c:v>3.2999999999999647</c:v>
                </c:pt>
                <c:pt idx="184">
                  <c:v>3.3999999999999591</c:v>
                </c:pt>
                <c:pt idx="185">
                  <c:v>3.4999999999999627</c:v>
                </c:pt>
                <c:pt idx="186">
                  <c:v>3.5999999999999637</c:v>
                </c:pt>
                <c:pt idx="187">
                  <c:v>3.6999999999999647</c:v>
                </c:pt>
                <c:pt idx="188">
                  <c:v>3.7999999999999647</c:v>
                </c:pt>
                <c:pt idx="189">
                  <c:v>3.8999999999999595</c:v>
                </c:pt>
                <c:pt idx="190">
                  <c:v>3.9999999999999627</c:v>
                </c:pt>
                <c:pt idx="191">
                  <c:v>4.0999999999999694</c:v>
                </c:pt>
                <c:pt idx="192">
                  <c:v>4.1999999999999664</c:v>
                </c:pt>
                <c:pt idx="193">
                  <c:v>4.2999999999999714</c:v>
                </c:pt>
                <c:pt idx="194">
                  <c:v>4.3999999999999684</c:v>
                </c:pt>
                <c:pt idx="195">
                  <c:v>4.4999999999999734</c:v>
                </c:pt>
                <c:pt idx="196">
                  <c:v>4.5999999999999694</c:v>
                </c:pt>
                <c:pt idx="197">
                  <c:v>4.6999999999999638</c:v>
                </c:pt>
                <c:pt idx="198">
                  <c:v>4.7999999999999634</c:v>
                </c:pt>
                <c:pt idx="199">
                  <c:v>4.8999999999999631</c:v>
                </c:pt>
                <c:pt idx="200">
                  <c:v>4.9999999999999734</c:v>
                </c:pt>
                <c:pt idx="201">
                  <c:v>5.0999999999999623</c:v>
                </c:pt>
                <c:pt idx="202">
                  <c:v>5.199999999999962</c:v>
                </c:pt>
                <c:pt idx="203">
                  <c:v>5.2999999999999634</c:v>
                </c:pt>
                <c:pt idx="204">
                  <c:v>5.3999999999999613</c:v>
                </c:pt>
                <c:pt idx="205">
                  <c:v>5.4999999999999734</c:v>
                </c:pt>
                <c:pt idx="206">
                  <c:v>5.5999999999999623</c:v>
                </c:pt>
                <c:pt idx="207">
                  <c:v>5.6999999999999602</c:v>
                </c:pt>
                <c:pt idx="208">
                  <c:v>5.7999999999999599</c:v>
                </c:pt>
                <c:pt idx="209">
                  <c:v>5.8999999999999595</c:v>
                </c:pt>
                <c:pt idx="210">
                  <c:v>5.9999999999999591</c:v>
                </c:pt>
                <c:pt idx="211">
                  <c:v>6.0999999999999588</c:v>
                </c:pt>
                <c:pt idx="212">
                  <c:v>6.1999999999999575</c:v>
                </c:pt>
                <c:pt idx="213">
                  <c:v>6.2999999999999581</c:v>
                </c:pt>
                <c:pt idx="214">
                  <c:v>6.3999999999999577</c:v>
                </c:pt>
                <c:pt idx="215">
                  <c:v>6.4999999999999574</c:v>
                </c:pt>
                <c:pt idx="216">
                  <c:v>6.599999999999957</c:v>
                </c:pt>
                <c:pt idx="217">
                  <c:v>6.6999999999999567</c:v>
                </c:pt>
                <c:pt idx="218">
                  <c:v>6.7999999999999563</c:v>
                </c:pt>
                <c:pt idx="219">
                  <c:v>6.8999999999999559</c:v>
                </c:pt>
                <c:pt idx="220">
                  <c:v>6.9999999999999574</c:v>
                </c:pt>
                <c:pt idx="221">
                  <c:v>7.0999999999999552</c:v>
                </c:pt>
                <c:pt idx="222">
                  <c:v>7.1999999999999549</c:v>
                </c:pt>
                <c:pt idx="223">
                  <c:v>7.2999999999999554</c:v>
                </c:pt>
                <c:pt idx="224">
                  <c:v>7.3999999999999542</c:v>
                </c:pt>
                <c:pt idx="225">
                  <c:v>7.4999999999999538</c:v>
                </c:pt>
                <c:pt idx="226">
                  <c:v>7.5999999999999535</c:v>
                </c:pt>
                <c:pt idx="227">
                  <c:v>7.6999999999999496</c:v>
                </c:pt>
                <c:pt idx="228">
                  <c:v>7.7999999999999527</c:v>
                </c:pt>
                <c:pt idx="229">
                  <c:v>7.8999999999999515</c:v>
                </c:pt>
                <c:pt idx="230">
                  <c:v>7.999999999999952</c:v>
                </c:pt>
                <c:pt idx="231">
                  <c:v>8.0999999999999748</c:v>
                </c:pt>
                <c:pt idx="232">
                  <c:v>8.1999999999999567</c:v>
                </c:pt>
                <c:pt idx="233">
                  <c:v>8.2999999999999527</c:v>
                </c:pt>
                <c:pt idx="234">
                  <c:v>8.3999999999999826</c:v>
                </c:pt>
                <c:pt idx="235">
                  <c:v>8.4999999999999787</c:v>
                </c:pt>
                <c:pt idx="236">
                  <c:v>8.5999999999999748</c:v>
                </c:pt>
                <c:pt idx="237">
                  <c:v>8.6999999999999567</c:v>
                </c:pt>
                <c:pt idx="238">
                  <c:v>8.7999999999999527</c:v>
                </c:pt>
                <c:pt idx="239">
                  <c:v>8.8999999999999826</c:v>
                </c:pt>
                <c:pt idx="240">
                  <c:v>8.9999999999999787</c:v>
                </c:pt>
                <c:pt idx="241">
                  <c:v>9.0999999999999748</c:v>
                </c:pt>
                <c:pt idx="242">
                  <c:v>9.1999999999999567</c:v>
                </c:pt>
                <c:pt idx="243">
                  <c:v>9.2999999999999527</c:v>
                </c:pt>
                <c:pt idx="244">
                  <c:v>9.3999999999999808</c:v>
                </c:pt>
                <c:pt idx="245">
                  <c:v>9.4999999999999769</c:v>
                </c:pt>
                <c:pt idx="246">
                  <c:v>9.5999999999999748</c:v>
                </c:pt>
                <c:pt idx="247">
                  <c:v>9.6999999999999567</c:v>
                </c:pt>
                <c:pt idx="248">
                  <c:v>9.7999999999999527</c:v>
                </c:pt>
                <c:pt idx="249">
                  <c:v>9.8999999999999808</c:v>
                </c:pt>
                <c:pt idx="250">
                  <c:v>9.9999999999999769</c:v>
                </c:pt>
                <c:pt idx="251">
                  <c:v>10.099999999999977</c:v>
                </c:pt>
                <c:pt idx="252">
                  <c:v>10.199999999999971</c:v>
                </c:pt>
                <c:pt idx="253">
                  <c:v>10.299999999999956</c:v>
                </c:pt>
                <c:pt idx="254">
                  <c:v>10.399999999999981</c:v>
                </c:pt>
                <c:pt idx="255">
                  <c:v>10.499999999999975</c:v>
                </c:pt>
                <c:pt idx="256">
                  <c:v>10.599999999999975</c:v>
                </c:pt>
                <c:pt idx="257">
                  <c:v>10.699999999999969</c:v>
                </c:pt>
                <c:pt idx="258">
                  <c:v>10.799999999999956</c:v>
                </c:pt>
                <c:pt idx="259">
                  <c:v>10.899999999999979</c:v>
                </c:pt>
                <c:pt idx="260">
                  <c:v>10.999999999999975</c:v>
                </c:pt>
                <c:pt idx="261">
                  <c:v>11.099999999999975</c:v>
                </c:pt>
                <c:pt idx="262">
                  <c:v>11.199999999999969</c:v>
                </c:pt>
                <c:pt idx="263">
                  <c:v>11.299999999999956</c:v>
                </c:pt>
                <c:pt idx="264">
                  <c:v>11.399999999999979</c:v>
                </c:pt>
                <c:pt idx="265">
                  <c:v>11.499999999999973</c:v>
                </c:pt>
                <c:pt idx="266">
                  <c:v>11.599999999999973</c:v>
                </c:pt>
                <c:pt idx="267">
                  <c:v>11.699999999999967</c:v>
                </c:pt>
                <c:pt idx="268">
                  <c:v>11.799999999999956</c:v>
                </c:pt>
                <c:pt idx="269">
                  <c:v>11.899999999999977</c:v>
                </c:pt>
                <c:pt idx="270">
                  <c:v>11.999999999999973</c:v>
                </c:pt>
                <c:pt idx="271">
                  <c:v>12.099999999999971</c:v>
                </c:pt>
                <c:pt idx="272">
                  <c:v>12.199999999999966</c:v>
                </c:pt>
                <c:pt idx="273">
                  <c:v>12.299999999999956</c:v>
                </c:pt>
                <c:pt idx="274">
                  <c:v>12.399999999999975</c:v>
                </c:pt>
                <c:pt idx="275">
                  <c:v>12.499999999999972</c:v>
                </c:pt>
                <c:pt idx="276">
                  <c:v>12.599999999999968</c:v>
                </c:pt>
                <c:pt idx="277">
                  <c:v>12.699999999999964</c:v>
                </c:pt>
                <c:pt idx="278">
                  <c:v>12.799999999999956</c:v>
                </c:pt>
                <c:pt idx="279">
                  <c:v>12.899999999999975</c:v>
                </c:pt>
                <c:pt idx="280">
                  <c:v>12.999999999999968</c:v>
                </c:pt>
                <c:pt idx="281">
                  <c:v>13.099999999999966</c:v>
                </c:pt>
                <c:pt idx="282">
                  <c:v>13.199999999999962</c:v>
                </c:pt>
                <c:pt idx="283">
                  <c:v>13.299999999999956</c:v>
                </c:pt>
                <c:pt idx="284">
                  <c:v>13.399999999999974</c:v>
                </c:pt>
                <c:pt idx="285">
                  <c:v>13.499999999999966</c:v>
                </c:pt>
                <c:pt idx="286">
                  <c:v>13.599999999999964</c:v>
                </c:pt>
                <c:pt idx="287">
                  <c:v>13.69999999999996</c:v>
                </c:pt>
                <c:pt idx="288">
                  <c:v>13.799999999999956</c:v>
                </c:pt>
                <c:pt idx="289">
                  <c:v>13.899999999999974</c:v>
                </c:pt>
                <c:pt idx="290">
                  <c:v>13.999999999999966</c:v>
                </c:pt>
                <c:pt idx="291">
                  <c:v>14.099999999999961</c:v>
                </c:pt>
                <c:pt idx="292">
                  <c:v>14.199999999999958</c:v>
                </c:pt>
                <c:pt idx="293">
                  <c:v>14.299999999999955</c:v>
                </c:pt>
                <c:pt idx="294">
                  <c:v>14.399999999999972</c:v>
                </c:pt>
                <c:pt idx="295">
                  <c:v>14.499999999999964</c:v>
                </c:pt>
                <c:pt idx="296">
                  <c:v>14.599999999999959</c:v>
                </c:pt>
                <c:pt idx="297">
                  <c:v>14.699999999999957</c:v>
                </c:pt>
                <c:pt idx="298">
                  <c:v>14.799999999999953</c:v>
                </c:pt>
                <c:pt idx="299">
                  <c:v>14.899999999999972</c:v>
                </c:pt>
                <c:pt idx="300">
                  <c:v>14.999999999999961</c:v>
                </c:pt>
              </c:numCache>
            </c:numRef>
          </c:xVal>
          <c:yVal>
            <c:numRef>
              <c:f>Sheet2!$B$2:$B$575</c:f>
              <c:numCache>
                <c:formatCode>General</c:formatCode>
                <c:ptCount val="574"/>
                <c:pt idx="0">
                  <c:v>1.1903312694928549E-3</c:v>
                </c:pt>
                <c:pt idx="1">
                  <c:v>9.4099150538680138E-4</c:v>
                </c:pt>
                <c:pt idx="2">
                  <c:v>9.9857984272247913E-4</c:v>
                </c:pt>
                <c:pt idx="3">
                  <c:v>1.0592687730622029E-3</c:v>
                </c:pt>
                <c:pt idx="4">
                  <c:v>1.123196719198192E-3</c:v>
                </c:pt>
                <c:pt idx="5">
                  <c:v>1.1905064839551735E-3</c:v>
                </c:pt>
                <c:pt idx="6">
                  <c:v>1.2613452792531856E-3</c:v>
                </c:pt>
                <c:pt idx="7">
                  <c:v>1.3358647478405217E-3</c:v>
                </c:pt>
                <c:pt idx="8">
                  <c:v>1.4142209772038893E-3</c:v>
                </c:pt>
                <c:pt idx="9">
                  <c:v>1.496574505156113E-3</c:v>
                </c:pt>
                <c:pt idx="10">
                  <c:v>1.5830903165959911E-3</c:v>
                </c:pt>
                <c:pt idx="11">
                  <c:v>1.6739378309306085E-3</c:v>
                </c:pt>
                <c:pt idx="12">
                  <c:v>1.7692908796474458E-3</c:v>
                </c:pt>
                <c:pt idx="13">
                  <c:v>1.8693276735224542E-3</c:v>
                </c:pt>
                <c:pt idx="14">
                  <c:v>1.9742307589502286E-3</c:v>
                </c:pt>
                <c:pt idx="15">
                  <c:v>2.0841869628845273E-3</c:v>
                </c:pt>
                <c:pt idx="16">
                  <c:v>2.1993873258811187E-3</c:v>
                </c:pt>
                <c:pt idx="17">
                  <c:v>2.320027022740517E-3</c:v>
                </c:pt>
                <c:pt idx="18">
                  <c:v>2.4463052702555928E-3</c:v>
                </c:pt>
                <c:pt idx="19">
                  <c:v>2.5784252215790599E-3</c:v>
                </c:pt>
                <c:pt idx="20">
                  <c:v>2.7165938467371298E-3</c:v>
                </c:pt>
                <c:pt idx="21">
                  <c:v>2.8610217988299436E-3</c:v>
                </c:pt>
                <c:pt idx="22">
                  <c:v>3.0119232654754898E-3</c:v>
                </c:pt>
                <c:pt idx="23">
                  <c:v>3.1695158050721616E-3</c:v>
                </c:pt>
                <c:pt idx="24">
                  <c:v>3.3340201674762044E-3</c:v>
                </c:pt>
                <c:pt idx="25">
                  <c:v>3.5056600987136994E-3</c:v>
                </c:pt>
                <c:pt idx="26">
                  <c:v>3.6846621293724047E-3</c:v>
                </c:pt>
                <c:pt idx="27">
                  <c:v>3.8712553463473814E-3</c:v>
                </c:pt>
                <c:pt idx="28">
                  <c:v>4.0656711476451494E-3</c:v>
                </c:pt>
                <c:pt idx="29">
                  <c:v>4.2681429799845414E-3</c:v>
                </c:pt>
                <c:pt idx="30">
                  <c:v>4.4789060589685622E-3</c:v>
                </c:pt>
                <c:pt idx="31">
                  <c:v>4.6981970716402453E-3</c:v>
                </c:pt>
                <c:pt idx="32">
                  <c:v>4.9262538612764722E-3</c:v>
                </c:pt>
                <c:pt idx="33">
                  <c:v>5.1633150943175103E-3</c:v>
                </c:pt>
                <c:pt idx="34">
                  <c:v>5.4096199093763521E-3</c:v>
                </c:pt>
                <c:pt idx="35">
                  <c:v>5.6654075483201956E-3</c:v>
                </c:pt>
                <c:pt idx="36">
                  <c:v>5.930916969468218E-3</c:v>
                </c:pt>
                <c:pt idx="37">
                  <c:v>6.2063864430016435E-3</c:v>
                </c:pt>
                <c:pt idx="38">
                  <c:v>6.4920531287394672E-3</c:v>
                </c:pt>
                <c:pt idx="39">
                  <c:v>6.7881526364898031E-3</c:v>
                </c:pt>
                <c:pt idx="40">
                  <c:v>7.0949185692462313E-3</c:v>
                </c:pt>
                <c:pt idx="41">
                  <c:v>7.4125820495612562E-3</c:v>
                </c:pt>
                <c:pt idx="42">
                  <c:v>7.741371229491101E-3</c:v>
                </c:pt>
                <c:pt idx="43">
                  <c:v>8.0815107845720168E-3</c:v>
                </c:pt>
                <c:pt idx="44">
                  <c:v>8.4332213923540081E-3</c:v>
                </c:pt>
                <c:pt idx="45">
                  <c:v>8.7967191960854063E-3</c:v>
                </c:pt>
                <c:pt idx="46">
                  <c:v>9.172215254210957E-3</c:v>
                </c:pt>
                <c:pt idx="47">
                  <c:v>9.5599149764153818E-3</c:v>
                </c:pt>
                <c:pt idx="48">
                  <c:v>9.9600175470141179E-3</c:v>
                </c:pt>
                <c:pt idx="49">
                  <c:v>1.0372715336564066E-2</c:v>
                </c:pt>
                <c:pt idx="50">
                  <c:v>1.0798193302637541E-2</c:v>
                </c:pt>
                <c:pt idx="51">
                  <c:v>1.1236628380773529E-2</c:v>
                </c:pt>
                <c:pt idx="52">
                  <c:v>1.1688188866690262E-2</c:v>
                </c:pt>
                <c:pt idx="53">
                  <c:v>1.2153033790912881E-2</c:v>
                </c:pt>
                <c:pt idx="54">
                  <c:v>1.2631312287039637E-2</c:v>
                </c:pt>
                <c:pt idx="55">
                  <c:v>1.3123162954935225E-2</c:v>
                </c:pt>
                <c:pt idx="56">
                  <c:v>1.3628713220208838E-2</c:v>
                </c:pt>
                <c:pt idx="57">
                  <c:v>1.4148078691396603E-2</c:v>
                </c:pt>
                <c:pt idx="58">
                  <c:v>1.4681362516331269E-2</c:v>
                </c:pt>
                <c:pt idx="59">
                  <c:v>1.5228654739241365E-2</c:v>
                </c:pt>
                <c:pt idx="60">
                  <c:v>1.5790031660178758E-2</c:v>
                </c:pt>
                <c:pt idx="61">
                  <c:v>1.6365555198428521E-2</c:v>
                </c:pt>
                <c:pt idx="62">
                  <c:v>1.6955272261604353E-2</c:v>
                </c:pt>
                <c:pt idx="63">
                  <c:v>1.7559214122180977E-2</c:v>
                </c:pt>
                <c:pt idx="64">
                  <c:v>1.8177395803256429E-2</c:v>
                </c:pt>
                <c:pt idx="65">
                  <c:v>1.8809815475377283E-2</c:v>
                </c:pt>
                <c:pt idx="66">
                  <c:v>1.9456453866293341E-2</c:v>
                </c:pt>
                <c:pt idx="67">
                  <c:v>2.0117273685538006E-2</c:v>
                </c:pt>
                <c:pt idx="68">
                  <c:v>2.0792219065752682E-2</c:v>
                </c:pt>
                <c:pt idx="69">
                  <c:v>2.1481215022696749E-2</c:v>
                </c:pt>
                <c:pt idx="70">
                  <c:v>2.2184166935890932E-2</c:v>
                </c:pt>
                <c:pt idx="71">
                  <c:v>2.2900960051858349E-2</c:v>
                </c:pt>
                <c:pt idx="72">
                  <c:v>2.3631459011916291E-2</c:v>
                </c:pt>
                <c:pt idx="73">
                  <c:v>2.437550740648025E-2</c:v>
                </c:pt>
                <c:pt idx="74">
                  <c:v>2.5132927357817442E-2</c:v>
                </c:pt>
                <c:pt idx="75">
                  <c:v>2.5903519133178152E-2</c:v>
                </c:pt>
                <c:pt idx="76">
                  <c:v>2.668706079020031E-2</c:v>
                </c:pt>
                <c:pt idx="77">
                  <c:v>2.7483307856456311E-2</c:v>
                </c:pt>
                <c:pt idx="78">
                  <c:v>2.8291993044967594E-2</c:v>
                </c:pt>
                <c:pt idx="79">
                  <c:v>2.911282600746929E-2</c:v>
                </c:pt>
                <c:pt idx="80">
                  <c:v>2.994549312714875E-2</c:v>
                </c:pt>
                <c:pt idx="81">
                  <c:v>3.0789657352526492E-2</c:v>
                </c:pt>
                <c:pt idx="82">
                  <c:v>3.1644958074076482E-2</c:v>
                </c:pt>
                <c:pt idx="83">
                  <c:v>3.2511011045106612E-2</c:v>
                </c:pt>
                <c:pt idx="84">
                  <c:v>3.3387408348342473E-2</c:v>
                </c:pt>
                <c:pt idx="85">
                  <c:v>3.4273718409561393E-2</c:v>
                </c:pt>
                <c:pt idx="86">
                  <c:v>3.5169486059532178E-2</c:v>
                </c:pt>
                <c:pt idx="87">
                  <c:v>3.6074232645415934E-2</c:v>
                </c:pt>
                <c:pt idx="88">
                  <c:v>3.6987456192660792E-2</c:v>
                </c:pt>
                <c:pt idx="89">
                  <c:v>3.7908631618327845E-2</c:v>
                </c:pt>
                <c:pt idx="90">
                  <c:v>3.8837210996642405E-2</c:v>
                </c:pt>
                <c:pt idx="91">
                  <c:v>3.9772623877454963E-2</c:v>
                </c:pt>
                <c:pt idx="92">
                  <c:v>4.0714277658151825E-2</c:v>
                </c:pt>
                <c:pt idx="93">
                  <c:v>4.1661558009421354E-2</c:v>
                </c:pt>
                <c:pt idx="94">
                  <c:v>4.2613829355143497E-2</c:v>
                </c:pt>
                <c:pt idx="95">
                  <c:v>4.3570435406509782E-2</c:v>
                </c:pt>
                <c:pt idx="96">
                  <c:v>4.4530699750352044E-2</c:v>
                </c:pt>
                <c:pt idx="97">
                  <c:v>4.5493926491477016E-2</c:v>
                </c:pt>
                <c:pt idx="98">
                  <c:v>4.6459400948672902E-2</c:v>
                </c:pt>
                <c:pt idx="99">
                  <c:v>4.7426390403875675E-2</c:v>
                </c:pt>
                <c:pt idx="100">
                  <c:v>4.839414490382854E-2</c:v>
                </c:pt>
                <c:pt idx="101">
                  <c:v>4.9361898113408395E-2</c:v>
                </c:pt>
                <c:pt idx="102">
                  <c:v>5.0328868219623082E-2</c:v>
                </c:pt>
                <c:pt idx="103">
                  <c:v>5.1294258885123734E-2</c:v>
                </c:pt>
                <c:pt idx="104">
                  <c:v>5.2257260249910439E-2</c:v>
                </c:pt>
                <c:pt idx="105">
                  <c:v>5.3217049979750602E-2</c:v>
                </c:pt>
                <c:pt idx="106">
                  <c:v>5.4172794359667487E-2</c:v>
                </c:pt>
                <c:pt idx="107">
                  <c:v>5.5123649430690973E-2</c:v>
                </c:pt>
                <c:pt idx="108">
                  <c:v>5.6068762167923794E-2</c:v>
                </c:pt>
                <c:pt idx="109">
                  <c:v>5.7007271697801315E-2</c:v>
                </c:pt>
                <c:pt idx="110">
                  <c:v>5.7938310552296396E-2</c:v>
                </c:pt>
                <c:pt idx="111">
                  <c:v>5.8861005957664733E-2</c:v>
                </c:pt>
                <c:pt idx="112">
                  <c:v>5.9774481155190524E-2</c:v>
                </c:pt>
                <c:pt idx="113">
                  <c:v>6.0677856751259647E-2</c:v>
                </c:pt>
                <c:pt idx="114">
                  <c:v>6.1570252093970206E-2</c:v>
                </c:pt>
                <c:pt idx="115">
                  <c:v>6.2450786673351903E-2</c:v>
                </c:pt>
                <c:pt idx="116">
                  <c:v>6.3318581542178523E-2</c:v>
                </c:pt>
                <c:pt idx="117">
                  <c:v>6.4172760754234351E-2</c:v>
                </c:pt>
                <c:pt idx="118">
                  <c:v>6.5012452816816488E-2</c:v>
                </c:pt>
                <c:pt idx="119">
                  <c:v>6.5836792154152848E-2</c:v>
                </c:pt>
                <c:pt idx="120">
                  <c:v>6.6644920578359496E-2</c:v>
                </c:pt>
                <c:pt idx="121">
                  <c:v>6.743598876447579E-2</c:v>
                </c:pt>
                <c:pt idx="122">
                  <c:v>6.8209157726070155E-2</c:v>
                </c:pt>
                <c:pt idx="123">
                  <c:v>6.8963600287866592E-2</c:v>
                </c:pt>
                <c:pt idx="124">
                  <c:v>6.9698502551794633E-2</c:v>
                </c:pt>
                <c:pt idx="125">
                  <c:v>7.0413065352859724E-2</c:v>
                </c:pt>
                <c:pt idx="126">
                  <c:v>7.1106505701199141E-2</c:v>
                </c:pt>
                <c:pt idx="127">
                  <c:v>7.1778058206708684E-2</c:v>
                </c:pt>
                <c:pt idx="128">
                  <c:v>7.2426976482618421E-2</c:v>
                </c:pt>
                <c:pt idx="129">
                  <c:v>7.3052534524430834E-2</c:v>
                </c:pt>
                <c:pt idx="130">
                  <c:v>7.3654028060664387E-2</c:v>
                </c:pt>
                <c:pt idx="131">
                  <c:v>7.4230775871893154E-2</c:v>
                </c:pt>
                <c:pt idx="132">
                  <c:v>7.4782121074625799E-2</c:v>
                </c:pt>
                <c:pt idx="133">
                  <c:v>7.5307432366650592E-2</c:v>
                </c:pt>
                <c:pt idx="134">
                  <c:v>7.5806105230540349E-2</c:v>
                </c:pt>
                <c:pt idx="135">
                  <c:v>7.6277563092104636E-2</c:v>
                </c:pt>
                <c:pt idx="136">
                  <c:v>7.6721258430695535E-2</c:v>
                </c:pt>
                <c:pt idx="137">
                  <c:v>7.7136673838363465E-2</c:v>
                </c:pt>
                <c:pt idx="138">
                  <c:v>7.7523323025002852E-2</c:v>
                </c:pt>
                <c:pt idx="139">
                  <c:v>7.7880751766757961E-2</c:v>
                </c:pt>
                <c:pt idx="140">
                  <c:v>7.820853879509107E-2</c:v>
                </c:pt>
                <c:pt idx="141">
                  <c:v>7.8506296624085897E-2</c:v>
                </c:pt>
                <c:pt idx="142">
                  <c:v>7.8773672313708298E-2</c:v>
                </c:pt>
                <c:pt idx="143">
                  <c:v>7.9010348166922192E-2</c:v>
                </c:pt>
                <c:pt idx="144">
                  <c:v>7.9216042358731475E-2</c:v>
                </c:pt>
                <c:pt idx="145">
                  <c:v>7.9390509495402495E-2</c:v>
                </c:pt>
                <c:pt idx="146">
                  <c:v>7.9533541102322025E-2</c:v>
                </c:pt>
                <c:pt idx="147">
                  <c:v>7.9644966039121551E-2</c:v>
                </c:pt>
                <c:pt idx="148">
                  <c:v>7.972465084092141E-2</c:v>
                </c:pt>
                <c:pt idx="149">
                  <c:v>7.9772499984733694E-2</c:v>
                </c:pt>
                <c:pt idx="150">
                  <c:v>7.9788456080286826E-2</c:v>
                </c:pt>
                <c:pt idx="151">
                  <c:v>7.9772499984733694E-2</c:v>
                </c:pt>
                <c:pt idx="152">
                  <c:v>7.9724650840921465E-2</c:v>
                </c:pt>
                <c:pt idx="153">
                  <c:v>7.9644966039121606E-2</c:v>
                </c:pt>
                <c:pt idx="154">
                  <c:v>7.9533541102322053E-2</c:v>
                </c:pt>
                <c:pt idx="155">
                  <c:v>7.9390509495402592E-2</c:v>
                </c:pt>
                <c:pt idx="156">
                  <c:v>7.9216042358731587E-2</c:v>
                </c:pt>
                <c:pt idx="157">
                  <c:v>7.9010348166922331E-2</c:v>
                </c:pt>
                <c:pt idx="158">
                  <c:v>7.8773672313708465E-2</c:v>
                </c:pt>
                <c:pt idx="159">
                  <c:v>7.8506296624086036E-2</c:v>
                </c:pt>
                <c:pt idx="160">
                  <c:v>7.8208538795091292E-2</c:v>
                </c:pt>
                <c:pt idx="161">
                  <c:v>7.7880751766758224E-2</c:v>
                </c:pt>
                <c:pt idx="162">
                  <c:v>7.752332302500313E-2</c:v>
                </c:pt>
                <c:pt idx="163">
                  <c:v>7.7136673838363728E-2</c:v>
                </c:pt>
                <c:pt idx="164">
                  <c:v>7.6721258430695854E-2</c:v>
                </c:pt>
                <c:pt idx="165">
                  <c:v>7.6277563092104955E-2</c:v>
                </c:pt>
                <c:pt idx="166">
                  <c:v>7.5806105230540696E-2</c:v>
                </c:pt>
                <c:pt idx="167">
                  <c:v>7.5307432366651134E-2</c:v>
                </c:pt>
                <c:pt idx="168">
                  <c:v>7.4782121074626187E-2</c:v>
                </c:pt>
                <c:pt idx="169">
                  <c:v>7.423077587189357E-2</c:v>
                </c:pt>
                <c:pt idx="170">
                  <c:v>7.3654028060664845E-2</c:v>
                </c:pt>
                <c:pt idx="171">
                  <c:v>7.3052534524431334E-2</c:v>
                </c:pt>
                <c:pt idx="172">
                  <c:v>7.2426976482618907E-2</c:v>
                </c:pt>
                <c:pt idx="173">
                  <c:v>7.1778058206709142E-2</c:v>
                </c:pt>
                <c:pt idx="174">
                  <c:v>7.1106505701199654E-2</c:v>
                </c:pt>
                <c:pt idx="175">
                  <c:v>7.0413065352860321E-2</c:v>
                </c:pt>
                <c:pt idx="176">
                  <c:v>6.9698502551795341E-2</c:v>
                </c:pt>
                <c:pt idx="177">
                  <c:v>6.8963600287867022E-2</c:v>
                </c:pt>
                <c:pt idx="178">
                  <c:v>6.8209157726070765E-2</c:v>
                </c:pt>
                <c:pt idx="179">
                  <c:v>6.7435988764476373E-2</c:v>
                </c:pt>
                <c:pt idx="180">
                  <c:v>6.6644920578360148E-2</c:v>
                </c:pt>
                <c:pt idx="181">
                  <c:v>6.5836792154153514E-2</c:v>
                </c:pt>
                <c:pt idx="182">
                  <c:v>6.5012452816817043E-2</c:v>
                </c:pt>
                <c:pt idx="183">
                  <c:v>6.4172760754234934E-2</c:v>
                </c:pt>
                <c:pt idx="184">
                  <c:v>6.331858154217905E-2</c:v>
                </c:pt>
                <c:pt idx="185">
                  <c:v>6.2450786673352562E-2</c:v>
                </c:pt>
                <c:pt idx="186">
                  <c:v>6.1570252093970795E-2</c:v>
                </c:pt>
                <c:pt idx="187">
                  <c:v>6.0677856751260292E-2</c:v>
                </c:pt>
                <c:pt idx="188">
                  <c:v>5.9774481155191218E-2</c:v>
                </c:pt>
                <c:pt idx="189">
                  <c:v>5.886100595766549E-2</c:v>
                </c:pt>
                <c:pt idx="190">
                  <c:v>5.7938310552297013E-2</c:v>
                </c:pt>
                <c:pt idx="191">
                  <c:v>5.7007271697801988E-2</c:v>
                </c:pt>
                <c:pt idx="192">
                  <c:v>5.6068762167924412E-2</c:v>
                </c:pt>
                <c:pt idx="193">
                  <c:v>5.5123649430691819E-2</c:v>
                </c:pt>
                <c:pt idx="194">
                  <c:v>5.4172794359668174E-2</c:v>
                </c:pt>
                <c:pt idx="195">
                  <c:v>5.3217049979751303E-2</c:v>
                </c:pt>
                <c:pt idx="196">
                  <c:v>5.2257260249911161E-2</c:v>
                </c:pt>
                <c:pt idx="197">
                  <c:v>5.1294258885124407E-2</c:v>
                </c:pt>
                <c:pt idx="198">
                  <c:v>5.0328868219623783E-2</c:v>
                </c:pt>
                <c:pt idx="199">
                  <c:v>4.9361898113409027E-2</c:v>
                </c:pt>
                <c:pt idx="200">
                  <c:v>4.8394144903829144E-2</c:v>
                </c:pt>
                <c:pt idx="201">
                  <c:v>4.7426390403876452E-2</c:v>
                </c:pt>
                <c:pt idx="202">
                  <c:v>4.6459400948673783E-2</c:v>
                </c:pt>
                <c:pt idx="203">
                  <c:v>4.5493926491477696E-2</c:v>
                </c:pt>
                <c:pt idx="204">
                  <c:v>4.4530699750352752E-2</c:v>
                </c:pt>
                <c:pt idx="205">
                  <c:v>4.3570435406510483E-2</c:v>
                </c:pt>
                <c:pt idx="206">
                  <c:v>4.2613829355144101E-2</c:v>
                </c:pt>
                <c:pt idx="207">
                  <c:v>4.1661558009421985E-2</c:v>
                </c:pt>
                <c:pt idx="208">
                  <c:v>4.0714277658152442E-2</c:v>
                </c:pt>
                <c:pt idx="209">
                  <c:v>3.9772623877455615E-2</c:v>
                </c:pt>
                <c:pt idx="210">
                  <c:v>3.8837210996643098E-2</c:v>
                </c:pt>
                <c:pt idx="211">
                  <c:v>3.7908631618328491E-2</c:v>
                </c:pt>
                <c:pt idx="212">
                  <c:v>3.698745619266143E-2</c:v>
                </c:pt>
                <c:pt idx="213">
                  <c:v>3.6074232645416607E-2</c:v>
                </c:pt>
                <c:pt idx="214">
                  <c:v>3.5169486059532788E-2</c:v>
                </c:pt>
                <c:pt idx="215">
                  <c:v>3.4273718409562032E-2</c:v>
                </c:pt>
                <c:pt idx="216">
                  <c:v>3.3387408348343146E-2</c:v>
                </c:pt>
                <c:pt idx="217">
                  <c:v>3.2511011045107202E-2</c:v>
                </c:pt>
                <c:pt idx="218">
                  <c:v>3.1644958074077099E-2</c:v>
                </c:pt>
                <c:pt idx="219">
                  <c:v>3.0789657352527176E-2</c:v>
                </c:pt>
                <c:pt idx="220">
                  <c:v>2.9945493127149416E-2</c:v>
                </c:pt>
                <c:pt idx="221">
                  <c:v>2.9112826007469891E-2</c:v>
                </c:pt>
                <c:pt idx="222">
                  <c:v>2.8291993044968197E-2</c:v>
                </c:pt>
                <c:pt idx="223">
                  <c:v>2.7483307856456887E-2</c:v>
                </c:pt>
                <c:pt idx="224">
                  <c:v>2.6687060790200886E-2</c:v>
                </c:pt>
                <c:pt idx="225">
                  <c:v>2.5903519133178711E-2</c:v>
                </c:pt>
                <c:pt idx="226">
                  <c:v>2.5132927357818011E-2</c:v>
                </c:pt>
                <c:pt idx="227">
                  <c:v>2.4375507406480805E-2</c:v>
                </c:pt>
                <c:pt idx="228">
                  <c:v>2.3631459011916801E-2</c:v>
                </c:pt>
                <c:pt idx="229">
                  <c:v>2.290096005185881E-2</c:v>
                </c:pt>
                <c:pt idx="230">
                  <c:v>2.2184166935891429E-2</c:v>
                </c:pt>
                <c:pt idx="231">
                  <c:v>2.1481215022697252E-2</c:v>
                </c:pt>
                <c:pt idx="232">
                  <c:v>2.0792219065753244E-2</c:v>
                </c:pt>
                <c:pt idx="233">
                  <c:v>2.011727368553845E-2</c:v>
                </c:pt>
                <c:pt idx="234">
                  <c:v>1.945645386629382E-2</c:v>
                </c:pt>
                <c:pt idx="235">
                  <c:v>1.8809815475377748E-2</c:v>
                </c:pt>
                <c:pt idx="236">
                  <c:v>1.8177395803256884E-2</c:v>
                </c:pt>
                <c:pt idx="237">
                  <c:v>1.7559214122181435E-2</c:v>
                </c:pt>
                <c:pt idx="238">
                  <c:v>1.6955272261604783E-2</c:v>
                </c:pt>
                <c:pt idx="239">
                  <c:v>1.636555519842894E-2</c:v>
                </c:pt>
                <c:pt idx="240">
                  <c:v>1.5790031660179164E-2</c:v>
                </c:pt>
                <c:pt idx="241">
                  <c:v>1.5228654739241761E-2</c:v>
                </c:pt>
                <c:pt idx="242">
                  <c:v>1.468136251633166E-2</c:v>
                </c:pt>
                <c:pt idx="243">
                  <c:v>1.4148078691396976E-2</c:v>
                </c:pt>
                <c:pt idx="244">
                  <c:v>1.3628713220209183E-2</c:v>
                </c:pt>
                <c:pt idx="245">
                  <c:v>1.3123162954935605E-2</c:v>
                </c:pt>
                <c:pt idx="246">
                  <c:v>1.2631312287039986E-2</c:v>
                </c:pt>
                <c:pt idx="247">
                  <c:v>1.2153033790913221E-2</c:v>
                </c:pt>
                <c:pt idx="248">
                  <c:v>1.1688188866690586E-2</c:v>
                </c:pt>
                <c:pt idx="249">
                  <c:v>1.1236628380773861E-2</c:v>
                </c:pt>
                <c:pt idx="250">
                  <c:v>1.0798193302637865E-2</c:v>
                </c:pt>
                <c:pt idx="251">
                  <c:v>1.0372715336564343E-2</c:v>
                </c:pt>
                <c:pt idx="252">
                  <c:v>9.9600175470144232E-3</c:v>
                </c:pt>
                <c:pt idx="253">
                  <c:v>9.5599149764156698E-3</c:v>
                </c:pt>
                <c:pt idx="254">
                  <c:v>9.1722152542112259E-3</c:v>
                </c:pt>
                <c:pt idx="255">
                  <c:v>8.7967191960856787E-3</c:v>
                </c:pt>
                <c:pt idx="256">
                  <c:v>8.4332213923542648E-3</c:v>
                </c:pt>
                <c:pt idx="257">
                  <c:v>8.0815107845722597E-3</c:v>
                </c:pt>
                <c:pt idx="258">
                  <c:v>7.741371229491349E-3</c:v>
                </c:pt>
                <c:pt idx="259">
                  <c:v>7.4125820495614834E-3</c:v>
                </c:pt>
                <c:pt idx="260">
                  <c:v>7.0949185692464655E-3</c:v>
                </c:pt>
                <c:pt idx="261">
                  <c:v>6.7881526364900304E-3</c:v>
                </c:pt>
                <c:pt idx="262">
                  <c:v>6.4920531287396901E-3</c:v>
                </c:pt>
                <c:pt idx="263">
                  <c:v>6.20638644300185E-3</c:v>
                </c:pt>
                <c:pt idx="264">
                  <c:v>5.9309169694684106E-3</c:v>
                </c:pt>
                <c:pt idx="265">
                  <c:v>5.6654075483203873E-3</c:v>
                </c:pt>
                <c:pt idx="266">
                  <c:v>5.4096199093765307E-3</c:v>
                </c:pt>
                <c:pt idx="267">
                  <c:v>5.1633150943176933E-3</c:v>
                </c:pt>
                <c:pt idx="268">
                  <c:v>4.9262538612766561E-3</c:v>
                </c:pt>
                <c:pt idx="269">
                  <c:v>4.6981970716404083E-3</c:v>
                </c:pt>
                <c:pt idx="270">
                  <c:v>4.4789060589687114E-3</c:v>
                </c:pt>
                <c:pt idx="271">
                  <c:v>4.2681429799846914E-3</c:v>
                </c:pt>
                <c:pt idx="272">
                  <c:v>4.0656711476452917E-3</c:v>
                </c:pt>
                <c:pt idx="273">
                  <c:v>3.8712553463475206E-3</c:v>
                </c:pt>
                <c:pt idx="274">
                  <c:v>3.6846621293725331E-3</c:v>
                </c:pt>
                <c:pt idx="275">
                  <c:v>3.505660098713823E-3</c:v>
                </c:pt>
                <c:pt idx="276">
                  <c:v>3.3340201674763315E-3</c:v>
                </c:pt>
                <c:pt idx="277">
                  <c:v>3.1695158050722809E-3</c:v>
                </c:pt>
                <c:pt idx="278">
                  <c:v>3.0119232654756034E-3</c:v>
                </c:pt>
                <c:pt idx="279">
                  <c:v>2.8610217988300499E-3</c:v>
                </c:pt>
                <c:pt idx="280">
                  <c:v>2.7165938467372313E-3</c:v>
                </c:pt>
                <c:pt idx="281">
                  <c:v>2.5784252215791566E-3</c:v>
                </c:pt>
                <c:pt idx="282">
                  <c:v>2.4463052702556852E-3</c:v>
                </c:pt>
                <c:pt idx="283">
                  <c:v>2.320027022740606E-3</c:v>
                </c:pt>
                <c:pt idx="284">
                  <c:v>2.1993873258812019E-3</c:v>
                </c:pt>
                <c:pt idx="285">
                  <c:v>2.0841869628846076E-3</c:v>
                </c:pt>
                <c:pt idx="286">
                  <c:v>1.9742307589503054E-3</c:v>
                </c:pt>
                <c:pt idx="287">
                  <c:v>1.8693276735225327E-3</c:v>
                </c:pt>
                <c:pt idx="288">
                  <c:v>1.7692908796475193E-3</c:v>
                </c:pt>
                <c:pt idx="289">
                  <c:v>1.6739378309306755E-3</c:v>
                </c:pt>
                <c:pt idx="290">
                  <c:v>1.5830903165960581E-3</c:v>
                </c:pt>
                <c:pt idx="291">
                  <c:v>1.496574505156173E-3</c:v>
                </c:pt>
                <c:pt idx="292">
                  <c:v>1.4142209772039461E-3</c:v>
                </c:pt>
                <c:pt idx="293">
                  <c:v>1.3358647478405774E-3</c:v>
                </c:pt>
                <c:pt idx="294">
                  <c:v>1.2613452792532419E-3</c:v>
                </c:pt>
                <c:pt idx="295">
                  <c:v>1.1905064839552255E-3</c:v>
                </c:pt>
                <c:pt idx="296">
                  <c:v>1.1231967191982421E-3</c:v>
                </c:pt>
                <c:pt idx="297">
                  <c:v>1.059268773062248E-3</c:v>
                </c:pt>
                <c:pt idx="298">
                  <c:v>9.9857984272252293E-4</c:v>
                </c:pt>
                <c:pt idx="299">
                  <c:v>9.4099150538684236E-4</c:v>
                </c:pt>
                <c:pt idx="300">
                  <c:v>8.8636968238764696E-4</c:v>
                </c:pt>
              </c:numCache>
            </c:numRef>
          </c:yVal>
          <c:smooth val="1"/>
        </c:ser>
        <c:axId val="79947648"/>
        <c:axId val="79949184"/>
      </c:scatterChart>
      <c:valAx>
        <c:axId val="79947648"/>
        <c:scaling>
          <c:orientation val="minMax"/>
          <c:max val="15"/>
          <c:min val="-15"/>
        </c:scaling>
        <c:axPos val="b"/>
        <c:numFmt formatCode="General" sourceLinked="1"/>
        <c:tickLblPos val="nextTo"/>
        <c:crossAx val="79949184"/>
        <c:crosses val="autoZero"/>
        <c:crossBetween val="midCat"/>
      </c:valAx>
      <c:valAx>
        <c:axId val="79949184"/>
        <c:scaling>
          <c:orientation val="minMax"/>
        </c:scaling>
        <c:axPos val="l"/>
        <c:numFmt formatCode="General" sourceLinked="1"/>
        <c:tickLblPos val="nextTo"/>
        <c:crossAx val="79947648"/>
        <c:crossesAt val="-15"/>
        <c:crossBetween val="midCat"/>
      </c:valAx>
      <c:spPr>
        <a:solidFill>
          <a:srgbClr val="FFFF00"/>
        </a:solidFill>
      </c:spPr>
    </c:plotArea>
    <c:plotVisOnly val="1"/>
  </c:chart>
  <c:spPr>
    <a:solidFill>
      <a:srgbClr val="FF66FF"/>
    </a:solid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0989417614249723E-2"/>
          <c:y val="1.4063807389968106E-2"/>
          <c:w val="0.84196805204146563"/>
          <c:h val="0.89955815379456228"/>
        </c:manualLayout>
      </c:layout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z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Sheet1!$A$2:$A$202</c:f>
              <c:numCache>
                <c:formatCode>General</c:formatCode>
                <c:ptCount val="201"/>
                <c:pt idx="0">
                  <c:v>-5</c:v>
                </c:pt>
                <c:pt idx="1">
                  <c:v>-4.95</c:v>
                </c:pt>
                <c:pt idx="2">
                  <c:v>-4.9000000000000004</c:v>
                </c:pt>
                <c:pt idx="3">
                  <c:v>-4.8500000000000005</c:v>
                </c:pt>
                <c:pt idx="4">
                  <c:v>-4.8000000000000007</c:v>
                </c:pt>
                <c:pt idx="5">
                  <c:v>-4.7500000000000009</c:v>
                </c:pt>
                <c:pt idx="6">
                  <c:v>-4.7000000000000011</c:v>
                </c:pt>
                <c:pt idx="7">
                  <c:v>-4.6499999999999995</c:v>
                </c:pt>
                <c:pt idx="8">
                  <c:v>-4.6000000000000005</c:v>
                </c:pt>
                <c:pt idx="9">
                  <c:v>-4.5500000000000016</c:v>
                </c:pt>
                <c:pt idx="10">
                  <c:v>-4.5000000000000018</c:v>
                </c:pt>
                <c:pt idx="11">
                  <c:v>-4.450000000000002</c:v>
                </c:pt>
                <c:pt idx="12">
                  <c:v>-4.4000000000000021</c:v>
                </c:pt>
                <c:pt idx="13">
                  <c:v>-4.3500000000000005</c:v>
                </c:pt>
                <c:pt idx="14">
                  <c:v>-4.3000000000000025</c:v>
                </c:pt>
                <c:pt idx="15">
                  <c:v>-4.2500000000000027</c:v>
                </c:pt>
                <c:pt idx="16">
                  <c:v>-4.2000000000000028</c:v>
                </c:pt>
                <c:pt idx="17">
                  <c:v>-4.1499999999999995</c:v>
                </c:pt>
                <c:pt idx="18">
                  <c:v>-4.1000000000000005</c:v>
                </c:pt>
                <c:pt idx="19">
                  <c:v>-4.0500000000000025</c:v>
                </c:pt>
                <c:pt idx="20">
                  <c:v>-4.0000000000000036</c:v>
                </c:pt>
                <c:pt idx="21">
                  <c:v>-3.9500000000000037</c:v>
                </c:pt>
                <c:pt idx="22">
                  <c:v>-3.9000000000000039</c:v>
                </c:pt>
                <c:pt idx="23">
                  <c:v>-3.8500000000000028</c:v>
                </c:pt>
                <c:pt idx="24">
                  <c:v>-3.8000000000000043</c:v>
                </c:pt>
                <c:pt idx="25">
                  <c:v>-3.7500000000000044</c:v>
                </c:pt>
                <c:pt idx="26">
                  <c:v>-3.7000000000000046</c:v>
                </c:pt>
                <c:pt idx="27">
                  <c:v>-3.6500000000000048</c:v>
                </c:pt>
                <c:pt idx="28">
                  <c:v>-3.600000000000005</c:v>
                </c:pt>
                <c:pt idx="29">
                  <c:v>-3.5500000000000047</c:v>
                </c:pt>
                <c:pt idx="30">
                  <c:v>-3.5000000000000053</c:v>
                </c:pt>
                <c:pt idx="31">
                  <c:v>-3.4500000000000037</c:v>
                </c:pt>
                <c:pt idx="32">
                  <c:v>-3.4000000000000057</c:v>
                </c:pt>
                <c:pt idx="33">
                  <c:v>-3.3500000000000028</c:v>
                </c:pt>
                <c:pt idx="34">
                  <c:v>-3.300000000000006</c:v>
                </c:pt>
                <c:pt idx="35">
                  <c:v>-3.2500000000000062</c:v>
                </c:pt>
                <c:pt idx="36">
                  <c:v>-3.2000000000000082</c:v>
                </c:pt>
                <c:pt idx="37">
                  <c:v>-3.1500000000000066</c:v>
                </c:pt>
                <c:pt idx="38">
                  <c:v>-3.1000000000000072</c:v>
                </c:pt>
                <c:pt idx="39">
                  <c:v>-3.0500000000000069</c:v>
                </c:pt>
                <c:pt idx="40">
                  <c:v>-3.0000000000000071</c:v>
                </c:pt>
                <c:pt idx="41">
                  <c:v>-2.9500000000000073</c:v>
                </c:pt>
                <c:pt idx="42">
                  <c:v>-2.9000000000000075</c:v>
                </c:pt>
                <c:pt idx="43">
                  <c:v>-2.8500000000000068</c:v>
                </c:pt>
                <c:pt idx="44">
                  <c:v>-2.8000000000000078</c:v>
                </c:pt>
                <c:pt idx="45">
                  <c:v>-2.750000000000008</c:v>
                </c:pt>
                <c:pt idx="46">
                  <c:v>-2.7000000000000082</c:v>
                </c:pt>
                <c:pt idx="47">
                  <c:v>-2.6500000000000083</c:v>
                </c:pt>
                <c:pt idx="48">
                  <c:v>-2.6000000000000085</c:v>
                </c:pt>
                <c:pt idx="49">
                  <c:v>-2.5500000000000087</c:v>
                </c:pt>
                <c:pt idx="50">
                  <c:v>-2.5000000000000089</c:v>
                </c:pt>
                <c:pt idx="51">
                  <c:v>-2.4500000000000077</c:v>
                </c:pt>
                <c:pt idx="52">
                  <c:v>-2.4000000000000088</c:v>
                </c:pt>
                <c:pt idx="53">
                  <c:v>-2.3500000000000068</c:v>
                </c:pt>
                <c:pt idx="54">
                  <c:v>-2.3000000000000087</c:v>
                </c:pt>
                <c:pt idx="55">
                  <c:v>-2.2500000000000098</c:v>
                </c:pt>
                <c:pt idx="56">
                  <c:v>-2.2000000000000099</c:v>
                </c:pt>
                <c:pt idx="57">
                  <c:v>-2.1500000000000101</c:v>
                </c:pt>
                <c:pt idx="58">
                  <c:v>-2.1000000000000112</c:v>
                </c:pt>
                <c:pt idx="59">
                  <c:v>-2.0500000000000105</c:v>
                </c:pt>
                <c:pt idx="60">
                  <c:v>-2.0000000000000111</c:v>
                </c:pt>
                <c:pt idx="61">
                  <c:v>-1.9500000000000133</c:v>
                </c:pt>
                <c:pt idx="62">
                  <c:v>-1.9000000000000121</c:v>
                </c:pt>
                <c:pt idx="63">
                  <c:v>-1.8500000000000105</c:v>
                </c:pt>
                <c:pt idx="64">
                  <c:v>-1.8000000000000105</c:v>
                </c:pt>
                <c:pt idx="65">
                  <c:v>-1.7500000000000104</c:v>
                </c:pt>
                <c:pt idx="66">
                  <c:v>-1.7000000000000104</c:v>
                </c:pt>
                <c:pt idx="67">
                  <c:v>-1.6500000000000103</c:v>
                </c:pt>
                <c:pt idx="68">
                  <c:v>-1.6000000000000103</c:v>
                </c:pt>
                <c:pt idx="69">
                  <c:v>-1.5500000000000103</c:v>
                </c:pt>
                <c:pt idx="70">
                  <c:v>-1.5000000000000102</c:v>
                </c:pt>
                <c:pt idx="71">
                  <c:v>-1.4500000000000102</c:v>
                </c:pt>
                <c:pt idx="72">
                  <c:v>-1.4000000000000099</c:v>
                </c:pt>
                <c:pt idx="73">
                  <c:v>-1.3500000000000101</c:v>
                </c:pt>
                <c:pt idx="74">
                  <c:v>-1.30000000000001</c:v>
                </c:pt>
                <c:pt idx="75">
                  <c:v>-1.25000000000001</c:v>
                </c:pt>
                <c:pt idx="76">
                  <c:v>-1.2000000000000099</c:v>
                </c:pt>
                <c:pt idx="77">
                  <c:v>-1.1500000000000101</c:v>
                </c:pt>
                <c:pt idx="78">
                  <c:v>-1.1000000000000101</c:v>
                </c:pt>
                <c:pt idx="79">
                  <c:v>-1.05000000000001</c:v>
                </c:pt>
                <c:pt idx="80">
                  <c:v>-1.00000000000001</c:v>
                </c:pt>
                <c:pt idx="81">
                  <c:v>-0.95000000000000973</c:v>
                </c:pt>
                <c:pt idx="82">
                  <c:v>-0.90000000000000968</c:v>
                </c:pt>
                <c:pt idx="83">
                  <c:v>-0.85000000000000964</c:v>
                </c:pt>
                <c:pt idx="84">
                  <c:v>-0.8000000000000097</c:v>
                </c:pt>
                <c:pt idx="85">
                  <c:v>-0.75000000000001088</c:v>
                </c:pt>
                <c:pt idx="86">
                  <c:v>-0.70000000000000961</c:v>
                </c:pt>
                <c:pt idx="87">
                  <c:v>-0.65000000000001101</c:v>
                </c:pt>
                <c:pt idx="88">
                  <c:v>-0.60000000000000964</c:v>
                </c:pt>
                <c:pt idx="89">
                  <c:v>-0.5500000000000097</c:v>
                </c:pt>
                <c:pt idx="90">
                  <c:v>-0.50000000000000933</c:v>
                </c:pt>
                <c:pt idx="91">
                  <c:v>-0.45000000000000934</c:v>
                </c:pt>
                <c:pt idx="92">
                  <c:v>-0.40000000000000935</c:v>
                </c:pt>
                <c:pt idx="93">
                  <c:v>-0.35000000000000936</c:v>
                </c:pt>
                <c:pt idx="94">
                  <c:v>-0.30000000000000937</c:v>
                </c:pt>
                <c:pt idx="95">
                  <c:v>-0.25000000000000933</c:v>
                </c:pt>
                <c:pt idx="96">
                  <c:v>-0.20000000000000939</c:v>
                </c:pt>
                <c:pt idx="97">
                  <c:v>-0.1500000000000094</c:v>
                </c:pt>
                <c:pt idx="98">
                  <c:v>-0.10000000000000957</c:v>
                </c:pt>
                <c:pt idx="99">
                  <c:v>-5.0000000000009412E-2</c:v>
                </c:pt>
                <c:pt idx="100">
                  <c:v>-9.3952623458904772E-15</c:v>
                </c:pt>
                <c:pt idx="101">
                  <c:v>4.9999999999990802E-2</c:v>
                </c:pt>
                <c:pt idx="102">
                  <c:v>9.9999999999990902E-2</c:v>
                </c:pt>
                <c:pt idx="103">
                  <c:v>0.14999999999999131</c:v>
                </c:pt>
                <c:pt idx="104">
                  <c:v>0.19999999999999118</c:v>
                </c:pt>
                <c:pt idx="105">
                  <c:v>0.24999999999999137</c:v>
                </c:pt>
                <c:pt idx="106">
                  <c:v>0.29999999999999188</c:v>
                </c:pt>
                <c:pt idx="107">
                  <c:v>0.34999999999999176</c:v>
                </c:pt>
                <c:pt idx="108">
                  <c:v>0.3999999999999922</c:v>
                </c:pt>
                <c:pt idx="109">
                  <c:v>0.44999999999999146</c:v>
                </c:pt>
                <c:pt idx="110">
                  <c:v>0.49999999999999201</c:v>
                </c:pt>
                <c:pt idx="111">
                  <c:v>0.54999999999999061</c:v>
                </c:pt>
                <c:pt idx="112">
                  <c:v>0.59999999999999054</c:v>
                </c:pt>
                <c:pt idx="113">
                  <c:v>0.64999999999999225</c:v>
                </c:pt>
                <c:pt idx="114">
                  <c:v>0.69999999999999074</c:v>
                </c:pt>
                <c:pt idx="115">
                  <c:v>0.74999999999999223</c:v>
                </c:pt>
                <c:pt idx="116">
                  <c:v>0.79999999999999083</c:v>
                </c:pt>
                <c:pt idx="117">
                  <c:v>0.84999999999999165</c:v>
                </c:pt>
                <c:pt idx="118">
                  <c:v>0.89999999999999092</c:v>
                </c:pt>
                <c:pt idx="119">
                  <c:v>0.94999999999999163</c:v>
                </c:pt>
                <c:pt idx="120">
                  <c:v>0.99999999999999101</c:v>
                </c:pt>
                <c:pt idx="121">
                  <c:v>1.0499999999999869</c:v>
                </c:pt>
                <c:pt idx="122">
                  <c:v>1.0999999999999874</c:v>
                </c:pt>
                <c:pt idx="123">
                  <c:v>1.1499999999999881</c:v>
                </c:pt>
                <c:pt idx="124">
                  <c:v>1.1999999999999884</c:v>
                </c:pt>
                <c:pt idx="125">
                  <c:v>1.2499999999999865</c:v>
                </c:pt>
                <c:pt idx="126">
                  <c:v>1.2999999999999872</c:v>
                </c:pt>
                <c:pt idx="127">
                  <c:v>1.3499999999999877</c:v>
                </c:pt>
                <c:pt idx="128">
                  <c:v>1.3999999999999884</c:v>
                </c:pt>
                <c:pt idx="129">
                  <c:v>1.449999999999986</c:v>
                </c:pt>
                <c:pt idx="130">
                  <c:v>1.4999999999999865</c:v>
                </c:pt>
                <c:pt idx="131">
                  <c:v>1.5499999999999874</c:v>
                </c:pt>
                <c:pt idx="132">
                  <c:v>1.5999999999999881</c:v>
                </c:pt>
                <c:pt idx="133">
                  <c:v>1.6499999999999886</c:v>
                </c:pt>
                <c:pt idx="134">
                  <c:v>1.6999999999999889</c:v>
                </c:pt>
                <c:pt idx="135">
                  <c:v>1.7499999999999869</c:v>
                </c:pt>
                <c:pt idx="136">
                  <c:v>1.7999999999999876</c:v>
                </c:pt>
                <c:pt idx="137">
                  <c:v>1.8499999999999885</c:v>
                </c:pt>
                <c:pt idx="138">
                  <c:v>1.8999999999999888</c:v>
                </c:pt>
                <c:pt idx="139">
                  <c:v>1.9499999999999891</c:v>
                </c:pt>
                <c:pt idx="140">
                  <c:v>1.9999999999999918</c:v>
                </c:pt>
                <c:pt idx="141">
                  <c:v>2.0499999999999918</c:v>
                </c:pt>
                <c:pt idx="142">
                  <c:v>2.0999999999999917</c:v>
                </c:pt>
                <c:pt idx="143">
                  <c:v>2.1499999999999915</c:v>
                </c:pt>
                <c:pt idx="144">
                  <c:v>2.1999999999999913</c:v>
                </c:pt>
                <c:pt idx="145">
                  <c:v>2.2499999999999911</c:v>
                </c:pt>
                <c:pt idx="146">
                  <c:v>2.2999999999999909</c:v>
                </c:pt>
                <c:pt idx="147">
                  <c:v>2.3499999999999908</c:v>
                </c:pt>
                <c:pt idx="148">
                  <c:v>2.3999999999999853</c:v>
                </c:pt>
                <c:pt idx="149">
                  <c:v>2.4499999999999904</c:v>
                </c:pt>
                <c:pt idx="150">
                  <c:v>2.4999999999999867</c:v>
                </c:pt>
                <c:pt idx="151">
                  <c:v>2.5499999999999901</c:v>
                </c:pt>
                <c:pt idx="152">
                  <c:v>2.5999999999999877</c:v>
                </c:pt>
                <c:pt idx="153">
                  <c:v>2.6499999999999897</c:v>
                </c:pt>
                <c:pt idx="154">
                  <c:v>2.6999999999999877</c:v>
                </c:pt>
                <c:pt idx="155">
                  <c:v>2.7499999999999893</c:v>
                </c:pt>
                <c:pt idx="156">
                  <c:v>2.7999999999999887</c:v>
                </c:pt>
                <c:pt idx="157">
                  <c:v>2.8499999999999877</c:v>
                </c:pt>
                <c:pt idx="158">
                  <c:v>2.8999999999999835</c:v>
                </c:pt>
                <c:pt idx="159">
                  <c:v>2.9499999999999877</c:v>
                </c:pt>
                <c:pt idx="160">
                  <c:v>2.9999999999999867</c:v>
                </c:pt>
                <c:pt idx="161">
                  <c:v>3.0499999999999883</c:v>
                </c:pt>
                <c:pt idx="162">
                  <c:v>3.0999999999999877</c:v>
                </c:pt>
                <c:pt idx="163">
                  <c:v>3.1499999999999879</c:v>
                </c:pt>
                <c:pt idx="164">
                  <c:v>3.1999999999999877</c:v>
                </c:pt>
                <c:pt idx="165">
                  <c:v>3.2499999999999876</c:v>
                </c:pt>
                <c:pt idx="166">
                  <c:v>3.2999999999999874</c:v>
                </c:pt>
                <c:pt idx="167">
                  <c:v>3.3499999999999868</c:v>
                </c:pt>
                <c:pt idx="168">
                  <c:v>3.3999999999999817</c:v>
                </c:pt>
                <c:pt idx="169">
                  <c:v>3.4499999999999869</c:v>
                </c:pt>
                <c:pt idx="170">
                  <c:v>3.4999999999999867</c:v>
                </c:pt>
                <c:pt idx="171">
                  <c:v>3.5499999999999865</c:v>
                </c:pt>
                <c:pt idx="172">
                  <c:v>3.5999999999999863</c:v>
                </c:pt>
                <c:pt idx="173">
                  <c:v>3.6499999999999861</c:v>
                </c:pt>
                <c:pt idx="174">
                  <c:v>3.699999999999986</c:v>
                </c:pt>
                <c:pt idx="175">
                  <c:v>3.7499999999999858</c:v>
                </c:pt>
                <c:pt idx="176">
                  <c:v>3.7999999999999847</c:v>
                </c:pt>
                <c:pt idx="177">
                  <c:v>3.8499999999999837</c:v>
                </c:pt>
                <c:pt idx="178">
                  <c:v>3.8999999999999799</c:v>
                </c:pt>
                <c:pt idx="179">
                  <c:v>3.9499999999999837</c:v>
                </c:pt>
                <c:pt idx="180">
                  <c:v>3.9999999999999827</c:v>
                </c:pt>
                <c:pt idx="181">
                  <c:v>4.0499999999999874</c:v>
                </c:pt>
                <c:pt idx="182">
                  <c:v>4.0999999999999854</c:v>
                </c:pt>
                <c:pt idx="183">
                  <c:v>4.1499999999999844</c:v>
                </c:pt>
                <c:pt idx="184">
                  <c:v>4.1999999999999842</c:v>
                </c:pt>
                <c:pt idx="185">
                  <c:v>4.2499999999999893</c:v>
                </c:pt>
                <c:pt idx="186">
                  <c:v>4.2999999999999838</c:v>
                </c:pt>
                <c:pt idx="187">
                  <c:v>4.3499999999999837</c:v>
                </c:pt>
                <c:pt idx="188">
                  <c:v>4.3999999999999835</c:v>
                </c:pt>
                <c:pt idx="189">
                  <c:v>4.4499999999999833</c:v>
                </c:pt>
                <c:pt idx="190">
                  <c:v>4.4999999999999831</c:v>
                </c:pt>
                <c:pt idx="191">
                  <c:v>4.5499999999999829</c:v>
                </c:pt>
                <c:pt idx="192">
                  <c:v>4.5999999999999828</c:v>
                </c:pt>
                <c:pt idx="193">
                  <c:v>4.6499999999999826</c:v>
                </c:pt>
                <c:pt idx="194">
                  <c:v>4.6999999999999815</c:v>
                </c:pt>
                <c:pt idx="195">
                  <c:v>4.7499999999999822</c:v>
                </c:pt>
                <c:pt idx="196">
                  <c:v>4.7999999999999821</c:v>
                </c:pt>
                <c:pt idx="197">
                  <c:v>4.8499999999999819</c:v>
                </c:pt>
                <c:pt idx="198">
                  <c:v>4.8999999999999817</c:v>
                </c:pt>
                <c:pt idx="199">
                  <c:v>4.9499999999999824</c:v>
                </c:pt>
                <c:pt idx="200">
                  <c:v>4.9999999999999813</c:v>
                </c:pt>
              </c:numCache>
            </c:numRef>
          </c:xVal>
          <c:yVal>
            <c:numRef>
              <c:f>Sheet1!$B$2:$B$202</c:f>
              <c:numCache>
                <c:formatCode>General</c:formatCode>
                <c:ptCount val="201"/>
                <c:pt idx="0">
                  <c:v>1.486719514734304E-6</c:v>
                </c:pt>
                <c:pt idx="1">
                  <c:v>1.9066009031228205E-6</c:v>
                </c:pt>
                <c:pt idx="2">
                  <c:v>2.4389607458933653E-6</c:v>
                </c:pt>
                <c:pt idx="3">
                  <c:v>3.1121755791489423E-6</c:v>
                </c:pt>
                <c:pt idx="4">
                  <c:v>3.9612990910320812E-6</c:v>
                </c:pt>
                <c:pt idx="5">
                  <c:v>5.0295072885924428E-6</c:v>
                </c:pt>
                <c:pt idx="6">
                  <c:v>6.3698251788670814E-6</c:v>
                </c:pt>
                <c:pt idx="7">
                  <c:v>8.0471824564922766E-6</c:v>
                </c:pt>
                <c:pt idx="8">
                  <c:v>1.0140852065486718E-5</c:v>
                </c:pt>
                <c:pt idx="9">
                  <c:v>1.2747332381833383E-5</c:v>
                </c:pt>
                <c:pt idx="10">
                  <c:v>1.5983741106905424E-5</c:v>
                </c:pt>
                <c:pt idx="11">
                  <c:v>1.999179670692272E-5</c:v>
                </c:pt>
                <c:pt idx="12">
                  <c:v>2.4942471290053352E-5</c:v>
                </c:pt>
                <c:pt idx="13">
                  <c:v>3.1041407057850036E-5</c:v>
                </c:pt>
                <c:pt idx="14">
                  <c:v>3.8535196742086811E-5</c:v>
                </c:pt>
                <c:pt idx="15">
                  <c:v>4.7718636541204728E-5</c:v>
                </c:pt>
                <c:pt idx="16">
                  <c:v>5.8943067756539232E-5</c:v>
                </c:pt>
                <c:pt idx="17">
                  <c:v>7.2625930302251768E-5</c:v>
                </c:pt>
                <c:pt idx="18">
                  <c:v>8.9261657177131667E-5</c:v>
                </c:pt>
                <c:pt idx="19">
                  <c:v>1.094340434397995E-4</c:v>
                </c:pt>
                <c:pt idx="20">
                  <c:v>1.3383022576488363E-4</c:v>
                </c:pt>
                <c:pt idx="21">
                  <c:v>1.6325640876623968E-4</c:v>
                </c:pt>
                <c:pt idx="22">
                  <c:v>1.9865547139277014E-4</c:v>
                </c:pt>
                <c:pt idx="23">
                  <c:v>2.4112658022598958E-4</c:v>
                </c:pt>
                <c:pt idx="24">
                  <c:v>2.9194692579145604E-4</c:v>
                </c:pt>
                <c:pt idx="25">
                  <c:v>3.5259568236744015E-4</c:v>
                </c:pt>
                <c:pt idx="26">
                  <c:v>4.2478027055074536E-4</c:v>
                </c:pt>
                <c:pt idx="27">
                  <c:v>5.1046497434417833E-4</c:v>
                </c:pt>
                <c:pt idx="28">
                  <c:v>6.1190193011376247E-4</c:v>
                </c:pt>
                <c:pt idx="29">
                  <c:v>7.3166446283029864E-4</c:v>
                </c:pt>
                <c:pt idx="30">
                  <c:v>8.7268269504574367E-4</c:v>
                </c:pt>
                <c:pt idx="31">
                  <c:v>1.0382812956613917E-3</c:v>
                </c:pt>
                <c:pt idx="32">
                  <c:v>1.2322191684729961E-3</c:v>
                </c:pt>
                <c:pt idx="33">
                  <c:v>1.4587308046667238E-3</c:v>
                </c:pt>
                <c:pt idx="34">
                  <c:v>1.7225689390536494E-3</c:v>
                </c:pt>
                <c:pt idx="35">
                  <c:v>2.029048057299726E-3</c:v>
                </c:pt>
                <c:pt idx="36">
                  <c:v>2.3840882014647983E-3</c:v>
                </c:pt>
                <c:pt idx="37">
                  <c:v>2.7942584148793869E-3</c:v>
                </c:pt>
                <c:pt idx="38">
                  <c:v>3.2668190561998571E-3</c:v>
                </c:pt>
                <c:pt idx="39">
                  <c:v>3.8097620982217311E-3</c:v>
                </c:pt>
                <c:pt idx="40">
                  <c:v>4.4318484119379381E-3</c:v>
                </c:pt>
                <c:pt idx="41">
                  <c:v>5.1426409230538447E-3</c:v>
                </c:pt>
                <c:pt idx="42">
                  <c:v>5.9525324197757324E-3</c:v>
                </c:pt>
                <c:pt idx="43">
                  <c:v>6.8727666906138515E-3</c:v>
                </c:pt>
                <c:pt idx="44">
                  <c:v>7.9154515829797933E-3</c:v>
                </c:pt>
                <c:pt idx="45">
                  <c:v>9.0935625015908517E-3</c:v>
                </c:pt>
                <c:pt idx="46">
                  <c:v>1.0420934814422383E-2</c:v>
                </c:pt>
                <c:pt idx="47">
                  <c:v>1.1912243607604914E-2</c:v>
                </c:pt>
                <c:pt idx="48">
                  <c:v>1.3582969233685373E-2</c:v>
                </c:pt>
                <c:pt idx="49">
                  <c:v>1.5449347134394798E-2</c:v>
                </c:pt>
                <c:pt idx="50">
                  <c:v>1.752830049356819E-2</c:v>
                </c:pt>
                <c:pt idx="51">
                  <c:v>1.9837354391794883E-2</c:v>
                </c:pt>
                <c:pt idx="52">
                  <c:v>2.2394530294842369E-2</c:v>
                </c:pt>
                <c:pt idx="53">
                  <c:v>2.5218219915193851E-2</c:v>
                </c:pt>
                <c:pt idx="54">
                  <c:v>2.8327037741600541E-2</c:v>
                </c:pt>
                <c:pt idx="55">
                  <c:v>3.1739651835666703E-2</c:v>
                </c:pt>
                <c:pt idx="56">
                  <c:v>3.5474592846230661E-2</c:v>
                </c:pt>
                <c:pt idx="57">
                  <c:v>3.9550041589369457E-2</c:v>
                </c:pt>
                <c:pt idx="58">
                  <c:v>4.3983595980426393E-2</c:v>
                </c:pt>
                <c:pt idx="59">
                  <c:v>4.8792018579181813E-2</c:v>
                </c:pt>
                <c:pt idx="60">
                  <c:v>5.3990966513186904E-2</c:v>
                </c:pt>
                <c:pt idx="61">
                  <c:v>5.9594706068814833E-2</c:v>
                </c:pt>
                <c:pt idx="62">
                  <c:v>6.5615814774675277E-2</c:v>
                </c:pt>
                <c:pt idx="63">
                  <c:v>7.2064874336216805E-2</c:v>
                </c:pt>
                <c:pt idx="64">
                  <c:v>7.8950158300892651E-2</c:v>
                </c:pt>
                <c:pt idx="65">
                  <c:v>8.6277318826509936E-2</c:v>
                </c:pt>
                <c:pt idx="66">
                  <c:v>9.4049077376885268E-2</c:v>
                </c:pt>
                <c:pt idx="67">
                  <c:v>0.10226492456397658</c:v>
                </c:pt>
                <c:pt idx="68">
                  <c:v>0.11092083467945354</c:v>
                </c:pt>
                <c:pt idx="69">
                  <c:v>0.12000900069698368</c:v>
                </c:pt>
                <c:pt idx="70">
                  <c:v>0.12951759566588972</c:v>
                </c:pt>
                <c:pt idx="71">
                  <c:v>0.1394305664453582</c:v>
                </c:pt>
                <c:pt idx="72">
                  <c:v>0.14972746563574271</c:v>
                </c:pt>
                <c:pt idx="73">
                  <c:v>0.16038332734191738</c:v>
                </c:pt>
                <c:pt idx="74">
                  <c:v>0.17136859204780541</c:v>
                </c:pt>
                <c:pt idx="75">
                  <c:v>0.18264908538901994</c:v>
                </c:pt>
                <c:pt idx="76">
                  <c:v>0.19418605498321062</c:v>
                </c:pt>
                <c:pt idx="77">
                  <c:v>0.20593626871997275</c:v>
                </c:pt>
                <c:pt idx="78">
                  <c:v>0.21785217703254819</c:v>
                </c:pt>
                <c:pt idx="79">
                  <c:v>0.22988214068423071</c:v>
                </c:pt>
                <c:pt idx="80">
                  <c:v>0.24197072451914098</c:v>
                </c:pt>
                <c:pt idx="81">
                  <c:v>0.25405905646918558</c:v>
                </c:pt>
                <c:pt idx="82">
                  <c:v>0.26608524989875282</c:v>
                </c:pt>
                <c:pt idx="83">
                  <c:v>0.27798488613099515</c:v>
                </c:pt>
                <c:pt idx="84">
                  <c:v>0.28969155276148029</c:v>
                </c:pt>
                <c:pt idx="85">
                  <c:v>0.30113743215480232</c:v>
                </c:pt>
                <c:pt idx="86">
                  <c:v>0.31225393336675938</c:v>
                </c:pt>
                <c:pt idx="87">
                  <c:v>0.32297235966791343</c:v>
                </c:pt>
                <c:pt idx="88">
                  <c:v>0.3332246028917985</c:v>
                </c:pt>
                <c:pt idx="89">
                  <c:v>0.34294385501938218</c:v>
                </c:pt>
                <c:pt idx="90">
                  <c:v>0.3520653267642978</c:v>
                </c:pt>
                <c:pt idx="91">
                  <c:v>0.36052696246164789</c:v>
                </c:pt>
                <c:pt idx="92">
                  <c:v>0.36827014030332189</c:v>
                </c:pt>
                <c:pt idx="93">
                  <c:v>0.37524034691693664</c:v>
                </c:pt>
                <c:pt idx="94">
                  <c:v>0.38138781546052397</c:v>
                </c:pt>
                <c:pt idx="95">
                  <c:v>0.38666811680284979</c:v>
                </c:pt>
                <c:pt idx="96">
                  <c:v>0.3910426939754571</c:v>
                </c:pt>
                <c:pt idx="97">
                  <c:v>0.39447933090788972</c:v>
                </c:pt>
                <c:pt idx="98">
                  <c:v>0.39695254747701236</c:v>
                </c:pt>
                <c:pt idx="99">
                  <c:v>0.39844391409476493</c:v>
                </c:pt>
                <c:pt idx="100">
                  <c:v>0.39894228040143281</c:v>
                </c:pt>
                <c:pt idx="101">
                  <c:v>0.39844391409476537</c:v>
                </c:pt>
                <c:pt idx="102">
                  <c:v>0.39695254747701303</c:v>
                </c:pt>
                <c:pt idx="103">
                  <c:v>0.39447933090789072</c:v>
                </c:pt>
                <c:pt idx="104">
                  <c:v>0.3910426939754586</c:v>
                </c:pt>
                <c:pt idx="105">
                  <c:v>0.38666811680285157</c:v>
                </c:pt>
                <c:pt idx="106">
                  <c:v>0.38138781546052614</c:v>
                </c:pt>
                <c:pt idx="107">
                  <c:v>0.37524034691693903</c:v>
                </c:pt>
                <c:pt idx="108">
                  <c:v>0.36827014030332467</c:v>
                </c:pt>
                <c:pt idx="109">
                  <c:v>0.36052696246165078</c:v>
                </c:pt>
                <c:pt idx="110">
                  <c:v>0.3520653267643013</c:v>
                </c:pt>
                <c:pt idx="111">
                  <c:v>0.34294385501938568</c:v>
                </c:pt>
                <c:pt idx="112">
                  <c:v>0.33322460289180278</c:v>
                </c:pt>
                <c:pt idx="113">
                  <c:v>0.32297235966791737</c:v>
                </c:pt>
                <c:pt idx="114">
                  <c:v>0.31225393336676338</c:v>
                </c:pt>
                <c:pt idx="115">
                  <c:v>0.30113743215480648</c:v>
                </c:pt>
                <c:pt idx="116">
                  <c:v>0.28969155276148473</c:v>
                </c:pt>
                <c:pt idx="117">
                  <c:v>0.27798488613099953</c:v>
                </c:pt>
                <c:pt idx="118">
                  <c:v>0.26608524989875698</c:v>
                </c:pt>
                <c:pt idx="119">
                  <c:v>0.25405905646919019</c:v>
                </c:pt>
                <c:pt idx="120">
                  <c:v>0.2419707245191455</c:v>
                </c:pt>
                <c:pt idx="121">
                  <c:v>0.22988214068423521</c:v>
                </c:pt>
                <c:pt idx="122">
                  <c:v>0.21785217703255269</c:v>
                </c:pt>
                <c:pt idx="123">
                  <c:v>0.20593626871997694</c:v>
                </c:pt>
                <c:pt idx="124">
                  <c:v>0.19418605498321487</c:v>
                </c:pt>
                <c:pt idx="125">
                  <c:v>0.18264908538902447</c:v>
                </c:pt>
                <c:pt idx="126">
                  <c:v>0.17136859204780941</c:v>
                </c:pt>
                <c:pt idx="127">
                  <c:v>0.16038332734192148</c:v>
                </c:pt>
                <c:pt idx="128">
                  <c:v>0.14972746563574671</c:v>
                </c:pt>
                <c:pt idx="129">
                  <c:v>0.13943056644536236</c:v>
                </c:pt>
                <c:pt idx="130">
                  <c:v>0.12951759566589341</c:v>
                </c:pt>
                <c:pt idx="131">
                  <c:v>0.12000900069698721</c:v>
                </c:pt>
                <c:pt idx="132">
                  <c:v>0.11092083467945692</c:v>
                </c:pt>
                <c:pt idx="133">
                  <c:v>0.10226492456397984</c:v>
                </c:pt>
                <c:pt idx="134">
                  <c:v>9.4049077376888265E-2</c:v>
                </c:pt>
                <c:pt idx="135">
                  <c:v>8.6277318826512781E-2</c:v>
                </c:pt>
                <c:pt idx="136">
                  <c:v>7.8950158300895343E-2</c:v>
                </c:pt>
                <c:pt idx="137">
                  <c:v>7.2064874336219123E-2</c:v>
                </c:pt>
                <c:pt idx="138">
                  <c:v>6.5615814774677608E-2</c:v>
                </c:pt>
                <c:pt idx="139">
                  <c:v>5.9594706068817033E-2</c:v>
                </c:pt>
                <c:pt idx="140">
                  <c:v>5.3990966513188937E-2</c:v>
                </c:pt>
                <c:pt idx="141">
                  <c:v>4.8792018579183583E-2</c:v>
                </c:pt>
                <c:pt idx="142">
                  <c:v>4.3983595980427982E-2</c:v>
                </c:pt>
                <c:pt idx="143">
                  <c:v>3.9550041589371011E-2</c:v>
                </c:pt>
                <c:pt idx="144">
                  <c:v>3.5474592846232111E-2</c:v>
                </c:pt>
                <c:pt idx="145">
                  <c:v>3.1739651835668049E-2</c:v>
                </c:pt>
                <c:pt idx="146">
                  <c:v>2.8327037741601759E-2</c:v>
                </c:pt>
                <c:pt idx="147">
                  <c:v>2.5218219915194993E-2</c:v>
                </c:pt>
                <c:pt idx="148">
                  <c:v>2.2394530294843399E-2</c:v>
                </c:pt>
                <c:pt idx="149">
                  <c:v>1.9837354391795826E-2</c:v>
                </c:pt>
                <c:pt idx="150">
                  <c:v>1.7528300493568967E-2</c:v>
                </c:pt>
                <c:pt idx="151">
                  <c:v>1.5449347134395559E-2</c:v>
                </c:pt>
                <c:pt idx="152">
                  <c:v>1.358296923368602E-2</c:v>
                </c:pt>
                <c:pt idx="153">
                  <c:v>1.19122436076055E-2</c:v>
                </c:pt>
                <c:pt idx="154">
                  <c:v>1.0420934814422893E-2</c:v>
                </c:pt>
                <c:pt idx="155">
                  <c:v>9.0935625015913443E-3</c:v>
                </c:pt>
                <c:pt idx="156">
                  <c:v>7.9154515829802114E-3</c:v>
                </c:pt>
                <c:pt idx="157">
                  <c:v>6.8727666906142132E-3</c:v>
                </c:pt>
                <c:pt idx="158">
                  <c:v>5.952532419776049E-3</c:v>
                </c:pt>
                <c:pt idx="159">
                  <c:v>5.1426409230541353E-3</c:v>
                </c:pt>
                <c:pt idx="160">
                  <c:v>4.4318484119381931E-3</c:v>
                </c:pt>
                <c:pt idx="161">
                  <c:v>3.8097620982219496E-3</c:v>
                </c:pt>
                <c:pt idx="162">
                  <c:v>3.2668190562000466E-3</c:v>
                </c:pt>
                <c:pt idx="163">
                  <c:v>2.7942584148795534E-3</c:v>
                </c:pt>
                <c:pt idx="164">
                  <c:v>2.3840882014649432E-3</c:v>
                </c:pt>
                <c:pt idx="165">
                  <c:v>2.0290480572998505E-3</c:v>
                </c:pt>
                <c:pt idx="166">
                  <c:v>1.7225689390537582E-3</c:v>
                </c:pt>
                <c:pt idx="167">
                  <c:v>1.4587308046668131E-3</c:v>
                </c:pt>
                <c:pt idx="168">
                  <c:v>1.2322191684730774E-3</c:v>
                </c:pt>
                <c:pt idx="169">
                  <c:v>1.0382812956614583E-3</c:v>
                </c:pt>
                <c:pt idx="170">
                  <c:v>8.7268269504580027E-4</c:v>
                </c:pt>
                <c:pt idx="171">
                  <c:v>7.3166446283034656E-4</c:v>
                </c:pt>
                <c:pt idx="172">
                  <c:v>6.1190193011380334E-4</c:v>
                </c:pt>
                <c:pt idx="173">
                  <c:v>5.1046497434421411E-4</c:v>
                </c:pt>
                <c:pt idx="174">
                  <c:v>4.2478027055077512E-4</c:v>
                </c:pt>
                <c:pt idx="175">
                  <c:v>3.5259568236746416E-4</c:v>
                </c:pt>
                <c:pt idx="176">
                  <c:v>2.919469257914761E-4</c:v>
                </c:pt>
                <c:pt idx="177">
                  <c:v>2.4112658022600693E-4</c:v>
                </c:pt>
                <c:pt idx="178">
                  <c:v>1.986554713927847E-4</c:v>
                </c:pt>
                <c:pt idx="179">
                  <c:v>1.6325640876625183E-4</c:v>
                </c:pt>
                <c:pt idx="180">
                  <c:v>1.3383022576489347E-4</c:v>
                </c:pt>
                <c:pt idx="181">
                  <c:v>1.0943404343980803E-4</c:v>
                </c:pt>
                <c:pt idx="182">
                  <c:v>8.9261657177138525E-5</c:v>
                </c:pt>
                <c:pt idx="183">
                  <c:v>7.2625930302257406E-5</c:v>
                </c:pt>
                <c:pt idx="184">
                  <c:v>5.8943067756544029E-5</c:v>
                </c:pt>
                <c:pt idx="185">
                  <c:v>4.7718636541208536E-5</c:v>
                </c:pt>
                <c:pt idx="186">
                  <c:v>3.8535196742089887E-5</c:v>
                </c:pt>
                <c:pt idx="187">
                  <c:v>3.104140705785255E-5</c:v>
                </c:pt>
                <c:pt idx="188">
                  <c:v>2.4942471290055392E-5</c:v>
                </c:pt>
                <c:pt idx="189">
                  <c:v>1.9991796706924336E-5</c:v>
                </c:pt>
                <c:pt idx="190">
                  <c:v>1.5983741106906749E-5</c:v>
                </c:pt>
                <c:pt idx="191">
                  <c:v>1.2747332381834441E-5</c:v>
                </c:pt>
                <c:pt idx="192">
                  <c:v>1.0140852065487619E-5</c:v>
                </c:pt>
                <c:pt idx="193">
                  <c:v>8.0471824564929746E-6</c:v>
                </c:pt>
                <c:pt idx="194">
                  <c:v>6.369825178867643E-6</c:v>
                </c:pt>
                <c:pt idx="195">
                  <c:v>5.029507288592896E-6</c:v>
                </c:pt>
                <c:pt idx="196">
                  <c:v>3.9612990910324328E-6</c:v>
                </c:pt>
                <c:pt idx="197">
                  <c:v>3.112175579149221E-6</c:v>
                </c:pt>
                <c:pt idx="198">
                  <c:v>2.4389607458935889E-6</c:v>
                </c:pt>
                <c:pt idx="199">
                  <c:v>1.9066009031229954E-6</c:v>
                </c:pt>
                <c:pt idx="200">
                  <c:v>1.4867195147344393E-6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t(3)</c:v>
                </c:pt>
              </c:strCache>
            </c:strRef>
          </c:tx>
          <c:spPr>
            <a:ln>
              <a:solidFill>
                <a:srgbClr val="66FFFF"/>
              </a:solidFill>
            </a:ln>
          </c:spPr>
          <c:marker>
            <c:symbol val="none"/>
          </c:marker>
          <c:xVal>
            <c:numRef>
              <c:f>Sheet1!$A$2:$A$202</c:f>
              <c:numCache>
                <c:formatCode>General</c:formatCode>
                <c:ptCount val="201"/>
                <c:pt idx="0">
                  <c:v>-5</c:v>
                </c:pt>
                <c:pt idx="1">
                  <c:v>-4.95</c:v>
                </c:pt>
                <c:pt idx="2">
                  <c:v>-4.9000000000000004</c:v>
                </c:pt>
                <c:pt idx="3">
                  <c:v>-4.8500000000000005</c:v>
                </c:pt>
                <c:pt idx="4">
                  <c:v>-4.8000000000000007</c:v>
                </c:pt>
                <c:pt idx="5">
                  <c:v>-4.7500000000000009</c:v>
                </c:pt>
                <c:pt idx="6">
                  <c:v>-4.7000000000000011</c:v>
                </c:pt>
                <c:pt idx="7">
                  <c:v>-4.6499999999999995</c:v>
                </c:pt>
                <c:pt idx="8">
                  <c:v>-4.6000000000000005</c:v>
                </c:pt>
                <c:pt idx="9">
                  <c:v>-4.5500000000000016</c:v>
                </c:pt>
                <c:pt idx="10">
                  <c:v>-4.5000000000000018</c:v>
                </c:pt>
                <c:pt idx="11">
                  <c:v>-4.450000000000002</c:v>
                </c:pt>
                <c:pt idx="12">
                  <c:v>-4.4000000000000021</c:v>
                </c:pt>
                <c:pt idx="13">
                  <c:v>-4.3500000000000005</c:v>
                </c:pt>
                <c:pt idx="14">
                  <c:v>-4.3000000000000025</c:v>
                </c:pt>
                <c:pt idx="15">
                  <c:v>-4.2500000000000027</c:v>
                </c:pt>
                <c:pt idx="16">
                  <c:v>-4.2000000000000028</c:v>
                </c:pt>
                <c:pt idx="17">
                  <c:v>-4.1499999999999995</c:v>
                </c:pt>
                <c:pt idx="18">
                  <c:v>-4.1000000000000005</c:v>
                </c:pt>
                <c:pt idx="19">
                  <c:v>-4.0500000000000025</c:v>
                </c:pt>
                <c:pt idx="20">
                  <c:v>-4.0000000000000036</c:v>
                </c:pt>
                <c:pt idx="21">
                  <c:v>-3.9500000000000037</c:v>
                </c:pt>
                <c:pt idx="22">
                  <c:v>-3.9000000000000039</c:v>
                </c:pt>
                <c:pt idx="23">
                  <c:v>-3.8500000000000028</c:v>
                </c:pt>
                <c:pt idx="24">
                  <c:v>-3.8000000000000043</c:v>
                </c:pt>
                <c:pt idx="25">
                  <c:v>-3.7500000000000044</c:v>
                </c:pt>
                <c:pt idx="26">
                  <c:v>-3.7000000000000046</c:v>
                </c:pt>
                <c:pt idx="27">
                  <c:v>-3.6500000000000048</c:v>
                </c:pt>
                <c:pt idx="28">
                  <c:v>-3.600000000000005</c:v>
                </c:pt>
                <c:pt idx="29">
                  <c:v>-3.5500000000000047</c:v>
                </c:pt>
                <c:pt idx="30">
                  <c:v>-3.5000000000000053</c:v>
                </c:pt>
                <c:pt idx="31">
                  <c:v>-3.4500000000000037</c:v>
                </c:pt>
                <c:pt idx="32">
                  <c:v>-3.4000000000000057</c:v>
                </c:pt>
                <c:pt idx="33">
                  <c:v>-3.3500000000000028</c:v>
                </c:pt>
                <c:pt idx="34">
                  <c:v>-3.300000000000006</c:v>
                </c:pt>
                <c:pt idx="35">
                  <c:v>-3.2500000000000062</c:v>
                </c:pt>
                <c:pt idx="36">
                  <c:v>-3.2000000000000082</c:v>
                </c:pt>
                <c:pt idx="37">
                  <c:v>-3.1500000000000066</c:v>
                </c:pt>
                <c:pt idx="38">
                  <c:v>-3.1000000000000072</c:v>
                </c:pt>
                <c:pt idx="39">
                  <c:v>-3.0500000000000069</c:v>
                </c:pt>
                <c:pt idx="40">
                  <c:v>-3.0000000000000071</c:v>
                </c:pt>
                <c:pt idx="41">
                  <c:v>-2.9500000000000073</c:v>
                </c:pt>
                <c:pt idx="42">
                  <c:v>-2.9000000000000075</c:v>
                </c:pt>
                <c:pt idx="43">
                  <c:v>-2.8500000000000068</c:v>
                </c:pt>
                <c:pt idx="44">
                  <c:v>-2.8000000000000078</c:v>
                </c:pt>
                <c:pt idx="45">
                  <c:v>-2.750000000000008</c:v>
                </c:pt>
                <c:pt idx="46">
                  <c:v>-2.7000000000000082</c:v>
                </c:pt>
                <c:pt idx="47">
                  <c:v>-2.6500000000000083</c:v>
                </c:pt>
                <c:pt idx="48">
                  <c:v>-2.6000000000000085</c:v>
                </c:pt>
                <c:pt idx="49">
                  <c:v>-2.5500000000000087</c:v>
                </c:pt>
                <c:pt idx="50">
                  <c:v>-2.5000000000000089</c:v>
                </c:pt>
                <c:pt idx="51">
                  <c:v>-2.4500000000000077</c:v>
                </c:pt>
                <c:pt idx="52">
                  <c:v>-2.4000000000000088</c:v>
                </c:pt>
                <c:pt idx="53">
                  <c:v>-2.3500000000000068</c:v>
                </c:pt>
                <c:pt idx="54">
                  <c:v>-2.3000000000000087</c:v>
                </c:pt>
                <c:pt idx="55">
                  <c:v>-2.2500000000000098</c:v>
                </c:pt>
                <c:pt idx="56">
                  <c:v>-2.2000000000000099</c:v>
                </c:pt>
                <c:pt idx="57">
                  <c:v>-2.1500000000000101</c:v>
                </c:pt>
                <c:pt idx="58">
                  <c:v>-2.1000000000000112</c:v>
                </c:pt>
                <c:pt idx="59">
                  <c:v>-2.0500000000000105</c:v>
                </c:pt>
                <c:pt idx="60">
                  <c:v>-2.0000000000000111</c:v>
                </c:pt>
                <c:pt idx="61">
                  <c:v>-1.9500000000000133</c:v>
                </c:pt>
                <c:pt idx="62">
                  <c:v>-1.9000000000000121</c:v>
                </c:pt>
                <c:pt idx="63">
                  <c:v>-1.8500000000000105</c:v>
                </c:pt>
                <c:pt idx="64">
                  <c:v>-1.8000000000000105</c:v>
                </c:pt>
                <c:pt idx="65">
                  <c:v>-1.7500000000000104</c:v>
                </c:pt>
                <c:pt idx="66">
                  <c:v>-1.7000000000000104</c:v>
                </c:pt>
                <c:pt idx="67">
                  <c:v>-1.6500000000000103</c:v>
                </c:pt>
                <c:pt idx="68">
                  <c:v>-1.6000000000000103</c:v>
                </c:pt>
                <c:pt idx="69">
                  <c:v>-1.5500000000000103</c:v>
                </c:pt>
                <c:pt idx="70">
                  <c:v>-1.5000000000000102</c:v>
                </c:pt>
                <c:pt idx="71">
                  <c:v>-1.4500000000000102</c:v>
                </c:pt>
                <c:pt idx="72">
                  <c:v>-1.4000000000000099</c:v>
                </c:pt>
                <c:pt idx="73">
                  <c:v>-1.3500000000000101</c:v>
                </c:pt>
                <c:pt idx="74">
                  <c:v>-1.30000000000001</c:v>
                </c:pt>
                <c:pt idx="75">
                  <c:v>-1.25000000000001</c:v>
                </c:pt>
                <c:pt idx="76">
                  <c:v>-1.2000000000000099</c:v>
                </c:pt>
                <c:pt idx="77">
                  <c:v>-1.1500000000000101</c:v>
                </c:pt>
                <c:pt idx="78">
                  <c:v>-1.1000000000000101</c:v>
                </c:pt>
                <c:pt idx="79">
                  <c:v>-1.05000000000001</c:v>
                </c:pt>
                <c:pt idx="80">
                  <c:v>-1.00000000000001</c:v>
                </c:pt>
                <c:pt idx="81">
                  <c:v>-0.95000000000000973</c:v>
                </c:pt>
                <c:pt idx="82">
                  <c:v>-0.90000000000000968</c:v>
                </c:pt>
                <c:pt idx="83">
                  <c:v>-0.85000000000000964</c:v>
                </c:pt>
                <c:pt idx="84">
                  <c:v>-0.8000000000000097</c:v>
                </c:pt>
                <c:pt idx="85">
                  <c:v>-0.75000000000001088</c:v>
                </c:pt>
                <c:pt idx="86">
                  <c:v>-0.70000000000000961</c:v>
                </c:pt>
                <c:pt idx="87">
                  <c:v>-0.65000000000001101</c:v>
                </c:pt>
                <c:pt idx="88">
                  <c:v>-0.60000000000000964</c:v>
                </c:pt>
                <c:pt idx="89">
                  <c:v>-0.5500000000000097</c:v>
                </c:pt>
                <c:pt idx="90">
                  <c:v>-0.50000000000000933</c:v>
                </c:pt>
                <c:pt idx="91">
                  <c:v>-0.45000000000000934</c:v>
                </c:pt>
                <c:pt idx="92">
                  <c:v>-0.40000000000000935</c:v>
                </c:pt>
                <c:pt idx="93">
                  <c:v>-0.35000000000000936</c:v>
                </c:pt>
                <c:pt idx="94">
                  <c:v>-0.30000000000000937</c:v>
                </c:pt>
                <c:pt idx="95">
                  <c:v>-0.25000000000000933</c:v>
                </c:pt>
                <c:pt idx="96">
                  <c:v>-0.20000000000000939</c:v>
                </c:pt>
                <c:pt idx="97">
                  <c:v>-0.1500000000000094</c:v>
                </c:pt>
                <c:pt idx="98">
                  <c:v>-0.10000000000000957</c:v>
                </c:pt>
                <c:pt idx="99">
                  <c:v>-5.0000000000009412E-2</c:v>
                </c:pt>
                <c:pt idx="100">
                  <c:v>-9.3952623458904772E-15</c:v>
                </c:pt>
                <c:pt idx="101">
                  <c:v>4.9999999999990802E-2</c:v>
                </c:pt>
                <c:pt idx="102">
                  <c:v>9.9999999999990902E-2</c:v>
                </c:pt>
                <c:pt idx="103">
                  <c:v>0.14999999999999131</c:v>
                </c:pt>
                <c:pt idx="104">
                  <c:v>0.19999999999999118</c:v>
                </c:pt>
                <c:pt idx="105">
                  <c:v>0.24999999999999137</c:v>
                </c:pt>
                <c:pt idx="106">
                  <c:v>0.29999999999999188</c:v>
                </c:pt>
                <c:pt idx="107">
                  <c:v>0.34999999999999176</c:v>
                </c:pt>
                <c:pt idx="108">
                  <c:v>0.3999999999999922</c:v>
                </c:pt>
                <c:pt idx="109">
                  <c:v>0.44999999999999146</c:v>
                </c:pt>
                <c:pt idx="110">
                  <c:v>0.49999999999999201</c:v>
                </c:pt>
                <c:pt idx="111">
                  <c:v>0.54999999999999061</c:v>
                </c:pt>
                <c:pt idx="112">
                  <c:v>0.59999999999999054</c:v>
                </c:pt>
                <c:pt idx="113">
                  <c:v>0.64999999999999225</c:v>
                </c:pt>
                <c:pt idx="114">
                  <c:v>0.69999999999999074</c:v>
                </c:pt>
                <c:pt idx="115">
                  <c:v>0.74999999999999223</c:v>
                </c:pt>
                <c:pt idx="116">
                  <c:v>0.79999999999999083</c:v>
                </c:pt>
                <c:pt idx="117">
                  <c:v>0.84999999999999165</c:v>
                </c:pt>
                <c:pt idx="118">
                  <c:v>0.89999999999999092</c:v>
                </c:pt>
                <c:pt idx="119">
                  <c:v>0.94999999999999163</c:v>
                </c:pt>
                <c:pt idx="120">
                  <c:v>0.99999999999999101</c:v>
                </c:pt>
                <c:pt idx="121">
                  <c:v>1.0499999999999869</c:v>
                </c:pt>
                <c:pt idx="122">
                  <c:v>1.0999999999999874</c:v>
                </c:pt>
                <c:pt idx="123">
                  <c:v>1.1499999999999881</c:v>
                </c:pt>
                <c:pt idx="124">
                  <c:v>1.1999999999999884</c:v>
                </c:pt>
                <c:pt idx="125">
                  <c:v>1.2499999999999865</c:v>
                </c:pt>
                <c:pt idx="126">
                  <c:v>1.2999999999999872</c:v>
                </c:pt>
                <c:pt idx="127">
                  <c:v>1.3499999999999877</c:v>
                </c:pt>
                <c:pt idx="128">
                  <c:v>1.3999999999999884</c:v>
                </c:pt>
                <c:pt idx="129">
                  <c:v>1.449999999999986</c:v>
                </c:pt>
                <c:pt idx="130">
                  <c:v>1.4999999999999865</c:v>
                </c:pt>
                <c:pt idx="131">
                  <c:v>1.5499999999999874</c:v>
                </c:pt>
                <c:pt idx="132">
                  <c:v>1.5999999999999881</c:v>
                </c:pt>
                <c:pt idx="133">
                  <c:v>1.6499999999999886</c:v>
                </c:pt>
                <c:pt idx="134">
                  <c:v>1.6999999999999889</c:v>
                </c:pt>
                <c:pt idx="135">
                  <c:v>1.7499999999999869</c:v>
                </c:pt>
                <c:pt idx="136">
                  <c:v>1.7999999999999876</c:v>
                </c:pt>
                <c:pt idx="137">
                  <c:v>1.8499999999999885</c:v>
                </c:pt>
                <c:pt idx="138">
                  <c:v>1.8999999999999888</c:v>
                </c:pt>
                <c:pt idx="139">
                  <c:v>1.9499999999999891</c:v>
                </c:pt>
                <c:pt idx="140">
                  <c:v>1.9999999999999918</c:v>
                </c:pt>
                <c:pt idx="141">
                  <c:v>2.0499999999999918</c:v>
                </c:pt>
                <c:pt idx="142">
                  <c:v>2.0999999999999917</c:v>
                </c:pt>
                <c:pt idx="143">
                  <c:v>2.1499999999999915</c:v>
                </c:pt>
                <c:pt idx="144">
                  <c:v>2.1999999999999913</c:v>
                </c:pt>
                <c:pt idx="145">
                  <c:v>2.2499999999999911</c:v>
                </c:pt>
                <c:pt idx="146">
                  <c:v>2.2999999999999909</c:v>
                </c:pt>
                <c:pt idx="147">
                  <c:v>2.3499999999999908</c:v>
                </c:pt>
                <c:pt idx="148">
                  <c:v>2.3999999999999853</c:v>
                </c:pt>
                <c:pt idx="149">
                  <c:v>2.4499999999999904</c:v>
                </c:pt>
                <c:pt idx="150">
                  <c:v>2.4999999999999867</c:v>
                </c:pt>
                <c:pt idx="151">
                  <c:v>2.5499999999999901</c:v>
                </c:pt>
                <c:pt idx="152">
                  <c:v>2.5999999999999877</c:v>
                </c:pt>
                <c:pt idx="153">
                  <c:v>2.6499999999999897</c:v>
                </c:pt>
                <c:pt idx="154">
                  <c:v>2.6999999999999877</c:v>
                </c:pt>
                <c:pt idx="155">
                  <c:v>2.7499999999999893</c:v>
                </c:pt>
                <c:pt idx="156">
                  <c:v>2.7999999999999887</c:v>
                </c:pt>
                <c:pt idx="157">
                  <c:v>2.8499999999999877</c:v>
                </c:pt>
                <c:pt idx="158">
                  <c:v>2.8999999999999835</c:v>
                </c:pt>
                <c:pt idx="159">
                  <c:v>2.9499999999999877</c:v>
                </c:pt>
                <c:pt idx="160">
                  <c:v>2.9999999999999867</c:v>
                </c:pt>
                <c:pt idx="161">
                  <c:v>3.0499999999999883</c:v>
                </c:pt>
                <c:pt idx="162">
                  <c:v>3.0999999999999877</c:v>
                </c:pt>
                <c:pt idx="163">
                  <c:v>3.1499999999999879</c:v>
                </c:pt>
                <c:pt idx="164">
                  <c:v>3.1999999999999877</c:v>
                </c:pt>
                <c:pt idx="165">
                  <c:v>3.2499999999999876</c:v>
                </c:pt>
                <c:pt idx="166">
                  <c:v>3.2999999999999874</c:v>
                </c:pt>
                <c:pt idx="167">
                  <c:v>3.3499999999999868</c:v>
                </c:pt>
                <c:pt idx="168">
                  <c:v>3.3999999999999817</c:v>
                </c:pt>
                <c:pt idx="169">
                  <c:v>3.4499999999999869</c:v>
                </c:pt>
                <c:pt idx="170">
                  <c:v>3.4999999999999867</c:v>
                </c:pt>
                <c:pt idx="171">
                  <c:v>3.5499999999999865</c:v>
                </c:pt>
                <c:pt idx="172">
                  <c:v>3.5999999999999863</c:v>
                </c:pt>
                <c:pt idx="173">
                  <c:v>3.6499999999999861</c:v>
                </c:pt>
                <c:pt idx="174">
                  <c:v>3.699999999999986</c:v>
                </c:pt>
                <c:pt idx="175">
                  <c:v>3.7499999999999858</c:v>
                </c:pt>
                <c:pt idx="176">
                  <c:v>3.7999999999999847</c:v>
                </c:pt>
                <c:pt idx="177">
                  <c:v>3.8499999999999837</c:v>
                </c:pt>
                <c:pt idx="178">
                  <c:v>3.8999999999999799</c:v>
                </c:pt>
                <c:pt idx="179">
                  <c:v>3.9499999999999837</c:v>
                </c:pt>
                <c:pt idx="180">
                  <c:v>3.9999999999999827</c:v>
                </c:pt>
                <c:pt idx="181">
                  <c:v>4.0499999999999874</c:v>
                </c:pt>
                <c:pt idx="182">
                  <c:v>4.0999999999999854</c:v>
                </c:pt>
                <c:pt idx="183">
                  <c:v>4.1499999999999844</c:v>
                </c:pt>
                <c:pt idx="184">
                  <c:v>4.1999999999999842</c:v>
                </c:pt>
                <c:pt idx="185">
                  <c:v>4.2499999999999893</c:v>
                </c:pt>
                <c:pt idx="186">
                  <c:v>4.2999999999999838</c:v>
                </c:pt>
                <c:pt idx="187">
                  <c:v>4.3499999999999837</c:v>
                </c:pt>
                <c:pt idx="188">
                  <c:v>4.3999999999999835</c:v>
                </c:pt>
                <c:pt idx="189">
                  <c:v>4.4499999999999833</c:v>
                </c:pt>
                <c:pt idx="190">
                  <c:v>4.4999999999999831</c:v>
                </c:pt>
                <c:pt idx="191">
                  <c:v>4.5499999999999829</c:v>
                </c:pt>
                <c:pt idx="192">
                  <c:v>4.5999999999999828</c:v>
                </c:pt>
                <c:pt idx="193">
                  <c:v>4.6499999999999826</c:v>
                </c:pt>
                <c:pt idx="194">
                  <c:v>4.6999999999999815</c:v>
                </c:pt>
                <c:pt idx="195">
                  <c:v>4.7499999999999822</c:v>
                </c:pt>
                <c:pt idx="196">
                  <c:v>4.7999999999999821</c:v>
                </c:pt>
                <c:pt idx="197">
                  <c:v>4.8499999999999819</c:v>
                </c:pt>
                <c:pt idx="198">
                  <c:v>4.8999999999999817</c:v>
                </c:pt>
                <c:pt idx="199">
                  <c:v>4.9499999999999824</c:v>
                </c:pt>
                <c:pt idx="200">
                  <c:v>4.9999999999999813</c:v>
                </c:pt>
              </c:numCache>
            </c:numRef>
          </c:xVal>
          <c:yVal>
            <c:numRef>
              <c:f>Sheet1!$C$2:$C$202</c:f>
              <c:numCache>
                <c:formatCode>General</c:formatCode>
                <c:ptCount val="201"/>
                <c:pt idx="0">
                  <c:v>4.2193537914051856E-3</c:v>
                </c:pt>
                <c:pt idx="1">
                  <c:v>4.3733844691087468E-3</c:v>
                </c:pt>
                <c:pt idx="2">
                  <c:v>4.5343269992446714E-3</c:v>
                </c:pt>
                <c:pt idx="3">
                  <c:v>4.7025463940514513E-3</c:v>
                </c:pt>
                <c:pt idx="4">
                  <c:v>4.8784296351082924E-3</c:v>
                </c:pt>
                <c:pt idx="5">
                  <c:v>5.0623871410989925E-3</c:v>
                </c:pt>
                <c:pt idx="6">
                  <c:v>5.2548543417656459E-3</c:v>
                </c:pt>
                <c:pt idx="7">
                  <c:v>5.4562933661458377E-3</c:v>
                </c:pt>
                <c:pt idx="8">
                  <c:v>5.6671948538126763E-3</c:v>
                </c:pt>
                <c:pt idx="9">
                  <c:v>5.8880798985083823E-3</c:v>
                </c:pt>
                <c:pt idx="10">
                  <c:v>6.1195021342798483E-3</c:v>
                </c:pt>
                <c:pt idx="11">
                  <c:v>6.3620499749955364E-3</c:v>
                </c:pt>
                <c:pt idx="12">
                  <c:v>6.6163490189436553E-3</c:v>
                </c:pt>
                <c:pt idx="13">
                  <c:v>6.8830646310882523E-3</c:v>
                </c:pt>
                <c:pt idx="14">
                  <c:v>7.1629047164937882E-3</c:v>
                </c:pt>
                <c:pt idx="15">
                  <c:v>7.4566226994178227E-3</c:v>
                </c:pt>
                <c:pt idx="16">
                  <c:v>7.7650207236213548E-3</c:v>
                </c:pt>
                <c:pt idx="17">
                  <c:v>8.0889530905544019E-3</c:v>
                </c:pt>
                <c:pt idx="18">
                  <c:v>8.42932995323732E-3</c:v>
                </c:pt>
                <c:pt idx="19">
                  <c:v>8.7871212848801509E-3</c:v>
                </c:pt>
                <c:pt idx="20">
                  <c:v>9.1633611425530059E-3</c:v>
                </c:pt>
                <c:pt idx="21">
                  <c:v>9.559152247537072E-3</c:v>
                </c:pt>
                <c:pt idx="22">
                  <c:v>9.9756709053405567E-3</c:v>
                </c:pt>
                <c:pt idx="23">
                  <c:v>1.0414172289745081E-2</c:v>
                </c:pt>
                <c:pt idx="24">
                  <c:v>1.087599611663854E-2</c:v>
                </c:pt>
                <c:pt idx="25">
                  <c:v>1.1362572734776805E-2</c:v>
                </c:pt>
                <c:pt idx="26">
                  <c:v>1.1875429661966294E-2</c:v>
                </c:pt>
                <c:pt idx="27">
                  <c:v>1.2416198596449218E-2</c:v>
                </c:pt>
                <c:pt idx="28">
                  <c:v>1.2986622934457201E-2</c:v>
                </c:pt>
                <c:pt idx="29">
                  <c:v>1.3588565825931421E-2</c:v>
                </c:pt>
                <c:pt idx="30">
                  <c:v>1.4224018801232483E-2</c:v>
                </c:pt>
                <c:pt idx="31">
                  <c:v>1.4895111002195946E-2</c:v>
                </c:pt>
                <c:pt idx="32">
                  <c:v>1.5604119051054502E-2</c:v>
                </c:pt>
                <c:pt idx="33">
                  <c:v>1.6353477590425127E-2</c:v>
                </c:pt>
                <c:pt idx="34">
                  <c:v>1.7145790526623746E-2</c:v>
                </c:pt>
                <c:pt idx="35">
                  <c:v>1.7983843006863103E-2</c:v>
                </c:pt>
                <c:pt idx="36">
                  <c:v>1.8870614158217943E-2</c:v>
                </c:pt>
                <c:pt idx="37">
                  <c:v>1.9809290612389681E-2</c:v>
                </c:pt>
                <c:pt idx="38">
                  <c:v>2.0803280834990688E-2</c:v>
                </c:pt>
                <c:pt idx="39">
                  <c:v>2.1856230270992899E-2</c:v>
                </c:pt>
                <c:pt idx="40">
                  <c:v>2.2972037308761292E-2</c:v>
                </c:pt>
                <c:pt idx="41">
                  <c:v>2.4154870053295089E-2</c:v>
                </c:pt>
                <c:pt idx="42">
                  <c:v>2.540918388440741E-2</c:v>
                </c:pt>
                <c:pt idx="43">
                  <c:v>2.6739739756998192E-2</c:v>
                </c:pt>
                <c:pt idx="44">
                  <c:v>2.8151623177632538E-2</c:v>
                </c:pt>
                <c:pt idx="45">
                  <c:v>2.9650263763529854E-2</c:v>
                </c:pt>
                <c:pt idx="46">
                  <c:v>3.1241455255903612E-2</c:v>
                </c:pt>
                <c:pt idx="47">
                  <c:v>3.2931375818343704E-2</c:v>
                </c:pt>
                <c:pt idx="48">
                  <c:v>3.4726608401446334E-2</c:v>
                </c:pt>
                <c:pt idx="49">
                  <c:v>3.6634160895906411E-2</c:v>
                </c:pt>
                <c:pt idx="50">
                  <c:v>3.8661485726359281E-2</c:v>
                </c:pt>
                <c:pt idx="51">
                  <c:v>4.0816498455901233E-2</c:v>
                </c:pt>
                <c:pt idx="52">
                  <c:v>4.3107594874762969E-2</c:v>
                </c:pt>
                <c:pt idx="53">
                  <c:v>4.5543665934405814E-2</c:v>
                </c:pt>
                <c:pt idx="54">
                  <c:v>4.8134109758608844E-2</c:v>
                </c:pt>
                <c:pt idx="55">
                  <c:v>5.0888839814324432E-2</c:v>
                </c:pt>
                <c:pt idx="56">
                  <c:v>5.3818288155677484E-2</c:v>
                </c:pt>
                <c:pt idx="57">
                  <c:v>5.6933402463368053E-2</c:v>
                </c:pt>
                <c:pt idx="58">
                  <c:v>6.0245635388250646E-2</c:v>
                </c:pt>
                <c:pt idx="59">
                  <c:v>6.3766924472170833E-2</c:v>
                </c:pt>
                <c:pt idx="60">
                  <c:v>6.7509660662481763E-2</c:v>
                </c:pt>
                <c:pt idx="61">
                  <c:v>7.1486643161820559E-2</c:v>
                </c:pt>
                <c:pt idx="62">
                  <c:v>7.5711018066460689E-2</c:v>
                </c:pt>
                <c:pt idx="63">
                  <c:v>8.0196197952298098E-2</c:v>
                </c:pt>
                <c:pt idx="64">
                  <c:v>8.4955759277963047E-2</c:v>
                </c:pt>
                <c:pt idx="65">
                  <c:v>9.0003314204503179E-2</c:v>
                </c:pt>
                <c:pt idx="66">
                  <c:v>9.5352353200342646E-2</c:v>
                </c:pt>
                <c:pt idx="67">
                  <c:v>0.10101605463435609</c:v>
                </c:pt>
                <c:pt idx="68">
                  <c:v>0.10700705749125326</c:v>
                </c:pt>
                <c:pt idx="69">
                  <c:v>0.11333719341159239</c:v>
                </c:pt>
                <c:pt idx="70">
                  <c:v>0.1200171745110787</c:v>
                </c:pt>
                <c:pt idx="71">
                  <c:v>0.12705623392522344</c:v>
                </c:pt>
                <c:pt idx="72">
                  <c:v>0.13446171681767091</c:v>
                </c:pt>
                <c:pt idx="73">
                  <c:v>0.1422386207499077</c:v>
                </c:pt>
                <c:pt idx="74">
                  <c:v>0.15038908590439301</c:v>
                </c:pt>
                <c:pt idx="75">
                  <c:v>0.15891183774632717</c:v>
                </c:pt>
                <c:pt idx="76">
                  <c:v>0.16780158735398962</c:v>
                </c:pt>
                <c:pt idx="77">
                  <c:v>0.17704839787567631</c:v>
                </c:pt>
                <c:pt idx="78">
                  <c:v>0.18663702938155455</c:v>
                </c:pt>
                <c:pt idx="79">
                  <c:v>0.19654627872299574</c:v>
                </c:pt>
                <c:pt idx="80">
                  <c:v>0.20674833577885132</c:v>
                </c:pt>
                <c:pt idx="81">
                  <c:v>0.21720818246892445</c:v>
                </c:pt>
                <c:pt idx="82">
                  <c:v>0.22788306586904297</c:v>
                </c:pt>
                <c:pt idx="83">
                  <c:v>0.23872208129094391</c:v>
                </c:pt>
                <c:pt idx="84">
                  <c:v>0.24966590481687159</c:v>
                </c:pt>
                <c:pt idx="85">
                  <c:v>0.2606467169437286</c:v>
                </c:pt>
                <c:pt idx="86">
                  <c:v>0.27158835908257151</c:v>
                </c:pt>
                <c:pt idx="87">
                  <c:v>0.28240676206252352</c:v>
                </c:pt>
                <c:pt idx="88">
                  <c:v>0.29301067995869123</c:v>
                </c:pt>
                <c:pt idx="89">
                  <c:v>0.30330275311231186</c:v>
                </c:pt>
                <c:pt idx="90">
                  <c:v>0.31318091100228568</c:v>
                </c:pt>
                <c:pt idx="91">
                  <c:v>0.32254010887148482</c:v>
                </c:pt>
                <c:pt idx="92">
                  <c:v>0.33127437234233686</c:v>
                </c:pt>
                <c:pt idx="93">
                  <c:v>0.33927910276587164</c:v>
                </c:pt>
                <c:pt idx="94">
                  <c:v>0.34645357426730339</c:v>
                </c:pt>
                <c:pt idx="95">
                  <c:v>0.35270353325705145</c:v>
                </c:pt>
                <c:pt idx="96">
                  <c:v>0.35794379463097697</c:v>
                </c:pt>
                <c:pt idx="97">
                  <c:v>0.36210071800472382</c:v>
                </c:pt>
                <c:pt idx="98">
                  <c:v>0.36511444382089053</c:v>
                </c:pt>
                <c:pt idx="99">
                  <c:v>0.36694077416326287</c:v>
                </c:pt>
                <c:pt idx="100">
                  <c:v>0.36755259694018338</c:v>
                </c:pt>
                <c:pt idx="101">
                  <c:v>0.36694077416326337</c:v>
                </c:pt>
                <c:pt idx="102">
                  <c:v>0.36511444382089125</c:v>
                </c:pt>
                <c:pt idx="103">
                  <c:v>0.36210071800472488</c:v>
                </c:pt>
                <c:pt idx="104">
                  <c:v>0.35794379463097881</c:v>
                </c:pt>
                <c:pt idx="105">
                  <c:v>0.35270353325705356</c:v>
                </c:pt>
                <c:pt idx="106">
                  <c:v>0.34645357426730594</c:v>
                </c:pt>
                <c:pt idx="107">
                  <c:v>0.33927910276587453</c:v>
                </c:pt>
                <c:pt idx="108">
                  <c:v>0.33127437234234003</c:v>
                </c:pt>
                <c:pt idx="109">
                  <c:v>0.32254010887148832</c:v>
                </c:pt>
                <c:pt idx="110">
                  <c:v>0.31318091100228923</c:v>
                </c:pt>
                <c:pt idx="111">
                  <c:v>0.30330275311231553</c:v>
                </c:pt>
                <c:pt idx="112">
                  <c:v>0.29301067995869506</c:v>
                </c:pt>
                <c:pt idx="113">
                  <c:v>0.28240676206252746</c:v>
                </c:pt>
                <c:pt idx="114">
                  <c:v>0.2715883590825755</c:v>
                </c:pt>
                <c:pt idx="115">
                  <c:v>0.26064671694373276</c:v>
                </c:pt>
                <c:pt idx="116">
                  <c:v>0.24966590481687573</c:v>
                </c:pt>
                <c:pt idx="117">
                  <c:v>0.23872208129094791</c:v>
                </c:pt>
                <c:pt idx="118">
                  <c:v>0.22788306586904702</c:v>
                </c:pt>
                <c:pt idx="119">
                  <c:v>0.21720818246892845</c:v>
                </c:pt>
                <c:pt idx="120">
                  <c:v>0.20674833577885512</c:v>
                </c:pt>
                <c:pt idx="121">
                  <c:v>0.19654627872299937</c:v>
                </c:pt>
                <c:pt idx="122">
                  <c:v>0.18663702938155818</c:v>
                </c:pt>
                <c:pt idx="123">
                  <c:v>0.1770483978756798</c:v>
                </c:pt>
                <c:pt idx="124">
                  <c:v>0.167801587353993</c:v>
                </c:pt>
                <c:pt idx="125">
                  <c:v>0.15891183774633039</c:v>
                </c:pt>
                <c:pt idx="126">
                  <c:v>0.15038908590439604</c:v>
                </c:pt>
                <c:pt idx="127">
                  <c:v>0.14223862074991073</c:v>
                </c:pt>
                <c:pt idx="128">
                  <c:v>0.13446171681767374</c:v>
                </c:pt>
                <c:pt idx="129">
                  <c:v>0.12705623392522591</c:v>
                </c:pt>
                <c:pt idx="130">
                  <c:v>0.12001717451108126</c:v>
                </c:pt>
                <c:pt idx="131">
                  <c:v>0.11333719341159486</c:v>
                </c:pt>
                <c:pt idx="132">
                  <c:v>0.10700705749125559</c:v>
                </c:pt>
                <c:pt idx="133">
                  <c:v>0.10101605463435848</c:v>
                </c:pt>
                <c:pt idx="134">
                  <c:v>9.53523532003447E-2</c:v>
                </c:pt>
                <c:pt idx="135">
                  <c:v>9.0003314204504983E-2</c:v>
                </c:pt>
                <c:pt idx="136">
                  <c:v>8.4955759277964726E-2</c:v>
                </c:pt>
                <c:pt idx="137">
                  <c:v>8.01961979523E-2</c:v>
                </c:pt>
                <c:pt idx="138">
                  <c:v>7.5711018066462299E-2</c:v>
                </c:pt>
                <c:pt idx="139">
                  <c:v>7.1486643161822114E-2</c:v>
                </c:pt>
                <c:pt idx="140">
                  <c:v>6.7509660662483192E-2</c:v>
                </c:pt>
                <c:pt idx="141">
                  <c:v>6.3766924472172123E-2</c:v>
                </c:pt>
                <c:pt idx="142">
                  <c:v>6.0245635388251895E-2</c:v>
                </c:pt>
                <c:pt idx="143">
                  <c:v>5.693340246336924E-2</c:v>
                </c:pt>
                <c:pt idx="144">
                  <c:v>5.3818288155678594E-2</c:v>
                </c:pt>
                <c:pt idx="145">
                  <c:v>5.0888839814325557E-2</c:v>
                </c:pt>
                <c:pt idx="146">
                  <c:v>4.8134109758609815E-2</c:v>
                </c:pt>
                <c:pt idx="147">
                  <c:v>4.5543665934406834E-2</c:v>
                </c:pt>
                <c:pt idx="148">
                  <c:v>4.3107594874763892E-2</c:v>
                </c:pt>
                <c:pt idx="149">
                  <c:v>4.0816498455902045E-2</c:v>
                </c:pt>
                <c:pt idx="150">
                  <c:v>3.8661485726360044E-2</c:v>
                </c:pt>
                <c:pt idx="151">
                  <c:v>3.6634160895907202E-2</c:v>
                </c:pt>
                <c:pt idx="152">
                  <c:v>3.4726608401447027E-2</c:v>
                </c:pt>
                <c:pt idx="153">
                  <c:v>3.2931375818344343E-2</c:v>
                </c:pt>
                <c:pt idx="154">
                  <c:v>3.1241455255904212E-2</c:v>
                </c:pt>
                <c:pt idx="155">
                  <c:v>2.9650263763530391E-2</c:v>
                </c:pt>
                <c:pt idx="156">
                  <c:v>2.8151623177633079E-2</c:v>
                </c:pt>
                <c:pt idx="157">
                  <c:v>2.6739739756998702E-2</c:v>
                </c:pt>
                <c:pt idx="158">
                  <c:v>2.5409183884407896E-2</c:v>
                </c:pt>
                <c:pt idx="159">
                  <c:v>2.415487005329555E-2</c:v>
                </c:pt>
                <c:pt idx="160">
                  <c:v>2.297203730876175E-2</c:v>
                </c:pt>
                <c:pt idx="161">
                  <c:v>2.1856230270993406E-2</c:v>
                </c:pt>
                <c:pt idx="162">
                  <c:v>2.080328083499108E-2</c:v>
                </c:pt>
                <c:pt idx="163">
                  <c:v>1.9809290612390021E-2</c:v>
                </c:pt>
                <c:pt idx="164">
                  <c:v>1.8870614158218283E-2</c:v>
                </c:pt>
                <c:pt idx="165">
                  <c:v>1.7983843006863443E-2</c:v>
                </c:pt>
                <c:pt idx="166">
                  <c:v>1.7145790526624051E-2</c:v>
                </c:pt>
                <c:pt idx="167">
                  <c:v>1.6353477590425387E-2</c:v>
                </c:pt>
                <c:pt idx="168">
                  <c:v>1.560411905105478E-2</c:v>
                </c:pt>
                <c:pt idx="169">
                  <c:v>1.4895111002196199E-2</c:v>
                </c:pt>
                <c:pt idx="170">
                  <c:v>1.4224018801232721E-2</c:v>
                </c:pt>
                <c:pt idx="171">
                  <c:v>1.3588565825931665E-2</c:v>
                </c:pt>
                <c:pt idx="172">
                  <c:v>1.2986622934457405E-2</c:v>
                </c:pt>
                <c:pt idx="173">
                  <c:v>1.2416198596449438E-2</c:v>
                </c:pt>
                <c:pt idx="174">
                  <c:v>1.1875429661966488E-2</c:v>
                </c:pt>
                <c:pt idx="175">
                  <c:v>1.1362572734776989E-2</c:v>
                </c:pt>
                <c:pt idx="176">
                  <c:v>1.0875996116638718E-2</c:v>
                </c:pt>
                <c:pt idx="177">
                  <c:v>1.0414172289745241E-2</c:v>
                </c:pt>
                <c:pt idx="178">
                  <c:v>9.9756709053407232E-3</c:v>
                </c:pt>
                <c:pt idx="179">
                  <c:v>9.5591522475372229E-3</c:v>
                </c:pt>
                <c:pt idx="180">
                  <c:v>9.1633611425531499E-3</c:v>
                </c:pt>
                <c:pt idx="181">
                  <c:v>8.7871212848802879E-3</c:v>
                </c:pt>
                <c:pt idx="182">
                  <c:v>8.4293299532374501E-3</c:v>
                </c:pt>
                <c:pt idx="183">
                  <c:v>8.0889530905545199E-3</c:v>
                </c:pt>
                <c:pt idx="184">
                  <c:v>7.7650207236214745E-3</c:v>
                </c:pt>
                <c:pt idx="185">
                  <c:v>7.4566226994179294E-3</c:v>
                </c:pt>
                <c:pt idx="186">
                  <c:v>7.1629047164939045E-3</c:v>
                </c:pt>
                <c:pt idx="187">
                  <c:v>6.8830646310883582E-3</c:v>
                </c:pt>
                <c:pt idx="188">
                  <c:v>6.6163490189437447E-3</c:v>
                </c:pt>
                <c:pt idx="189">
                  <c:v>6.362049974995637E-3</c:v>
                </c:pt>
                <c:pt idx="190">
                  <c:v>6.1195021342799194E-3</c:v>
                </c:pt>
                <c:pt idx="191">
                  <c:v>5.8880798985084708E-3</c:v>
                </c:pt>
                <c:pt idx="192">
                  <c:v>5.6671948538127475E-3</c:v>
                </c:pt>
                <c:pt idx="193">
                  <c:v>5.4562933661459062E-3</c:v>
                </c:pt>
                <c:pt idx="194">
                  <c:v>5.2548543417657145E-3</c:v>
                </c:pt>
                <c:pt idx="195">
                  <c:v>5.0623871410990723E-3</c:v>
                </c:pt>
                <c:pt idx="196">
                  <c:v>4.8784296351083731E-3</c:v>
                </c:pt>
                <c:pt idx="197">
                  <c:v>4.702546394051519E-3</c:v>
                </c:pt>
                <c:pt idx="198">
                  <c:v>4.5343269992447321E-3</c:v>
                </c:pt>
                <c:pt idx="199">
                  <c:v>4.3733844691088083E-3</c:v>
                </c:pt>
                <c:pt idx="200">
                  <c:v>4.219353791405236E-3</c:v>
                </c:pt>
              </c:numCache>
            </c:numRef>
          </c:yVal>
          <c:smooth val="1"/>
        </c:ser>
        <c:axId val="80610432"/>
        <c:axId val="80611968"/>
      </c:scatterChart>
      <c:valAx>
        <c:axId val="80610432"/>
        <c:scaling>
          <c:orientation val="minMax"/>
          <c:max val="5"/>
          <c:min val="-5"/>
        </c:scaling>
        <c:axPos val="b"/>
        <c:numFmt formatCode="General" sourceLinked="1"/>
        <c:tickLblPos val="nextTo"/>
        <c:crossAx val="80611968"/>
        <c:crossesAt val="0"/>
        <c:crossBetween val="midCat"/>
        <c:majorUnit val="1"/>
      </c:valAx>
      <c:valAx>
        <c:axId val="80611968"/>
        <c:scaling>
          <c:orientation val="minMax"/>
        </c:scaling>
        <c:axPos val="l"/>
        <c:numFmt formatCode="General" sourceLinked="1"/>
        <c:tickLblPos val="nextTo"/>
        <c:crossAx val="80610432"/>
        <c:crossesAt val="-5"/>
        <c:crossBetween val="midCat"/>
      </c:valAx>
      <c:spPr>
        <a:solidFill>
          <a:srgbClr val="002060"/>
        </a:solidFill>
      </c:spPr>
    </c:plotArea>
    <c:legend>
      <c:legendPos val="r"/>
      <c:layout/>
      <c:spPr>
        <a:solidFill>
          <a:srgbClr val="002060"/>
        </a:solidFill>
      </c:spPr>
      <c:txPr>
        <a:bodyPr/>
        <a:lstStyle/>
        <a:p>
          <a:pPr>
            <a:defRPr b="1" i="0" baseline="0">
              <a:solidFill>
                <a:srgbClr val="FFFF00"/>
              </a:solidFill>
            </a:defRPr>
          </a:pPr>
          <a:endParaRPr lang="en-US"/>
        </a:p>
      </c:txPr>
    </c:legend>
    <c:plotVisOnly val="1"/>
  </c:chart>
  <c:spPr>
    <a:solidFill>
      <a:srgbClr val="00B0F0"/>
    </a:solid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0"/>
          <c:order val="0"/>
          <c:tx>
            <c:strRef>
              <c:f>Sheet1!$B$3</c:f>
              <c:strCache>
                <c:ptCount val="1"/>
                <c:pt idx="0">
                  <c:v>x=0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Sheet1!$B$4:$B$754</c:f>
              <c:numCache>
                <c:formatCode>General</c:formatCode>
                <c:ptCount val="751"/>
                <c:pt idx="0">
                  <c:v>1.1041896724319741E-87</c:v>
                </c:pt>
                <c:pt idx="1">
                  <c:v>3.0384771695927266E-84</c:v>
                </c:pt>
                <c:pt idx="2">
                  <c:v>7.1249391080043834E-81</c:v>
                </c:pt>
                <c:pt idx="3">
                  <c:v>1.4237024078482681E-77</c:v>
                </c:pt>
                <c:pt idx="4">
                  <c:v>2.424209589816768E-74</c:v>
                </c:pt>
                <c:pt idx="5">
                  <c:v>3.5174990851920626E-71</c:v>
                </c:pt>
                <c:pt idx="6">
                  <c:v>4.3492132686010833E-68</c:v>
                </c:pt>
                <c:pt idx="7">
                  <c:v>4.5824770474020764E-65</c:v>
                </c:pt>
                <c:pt idx="8">
                  <c:v>4.1143646060604343E-62</c:v>
                </c:pt>
                <c:pt idx="9">
                  <c:v>3.1478797595559261E-59</c:v>
                </c:pt>
                <c:pt idx="10">
                  <c:v>2.0523261455856989E-56</c:v>
                </c:pt>
                <c:pt idx="11">
                  <c:v>1.1402169781893733E-53</c:v>
                </c:pt>
                <c:pt idx="12">
                  <c:v>5.3981072887822356E-51</c:v>
                </c:pt>
                <c:pt idx="13">
                  <c:v>2.1777519106578803E-48</c:v>
                </c:pt>
                <c:pt idx="14">
                  <c:v>7.4866611597787199E-46</c:v>
                </c:pt>
                <c:pt idx="15">
                  <c:v>2.1932131187805827E-43</c:v>
                </c:pt>
                <c:pt idx="16">
                  <c:v>5.4750283847173634E-41</c:v>
                </c:pt>
                <c:pt idx="17">
                  <c:v>1.1646751199487981E-38</c:v>
                </c:pt>
                <c:pt idx="18">
                  <c:v>2.1112327004933556E-36</c:v>
                </c:pt>
                <c:pt idx="19">
                  <c:v>3.2612214696837172E-34</c:v>
                </c:pt>
                <c:pt idx="20">
                  <c:v>4.292767471332008E-32</c:v>
                </c:pt>
                <c:pt idx="21">
                  <c:v>4.8151222636853357E-30</c:v>
                </c:pt>
                <c:pt idx="22">
                  <c:v>4.6024614177027488E-28</c:v>
                </c:pt>
                <c:pt idx="23">
                  <c:v>3.7487448046889427E-26</c:v>
                </c:pt>
                <c:pt idx="24">
                  <c:v>2.6019232398515383E-24</c:v>
                </c:pt>
                <c:pt idx="25">
                  <c:v>1.5389197253434777E-22</c:v>
                </c:pt>
                <c:pt idx="26">
                  <c:v>7.7562238635049308E-21</c:v>
                </c:pt>
                <c:pt idx="27">
                  <c:v>3.3311760647645572E-19</c:v>
                </c:pt>
                <c:pt idx="28">
                  <c:v>1.2191516259142026E-17</c:v>
                </c:pt>
                <c:pt idx="29">
                  <c:v>3.8021630758212078E-16</c:v>
                </c:pt>
                <c:pt idx="30">
                  <c:v>1.0104542167087603E-14</c:v>
                </c:pt>
                <c:pt idx="31">
                  <c:v>2.2883129803633461E-13</c:v>
                </c:pt>
                <c:pt idx="32">
                  <c:v>4.4159799262800776E-12</c:v>
                </c:pt>
                <c:pt idx="33">
                  <c:v>7.2619230035928601E-11</c:v>
                </c:pt>
                <c:pt idx="34">
                  <c:v>1.0176280563302707E-9</c:v>
                </c:pt>
                <c:pt idx="35">
                  <c:v>1.2151765699661104E-8</c:v>
                </c:pt>
                <c:pt idx="36">
                  <c:v>1.2365241000345863E-7</c:v>
                </c:pt>
                <c:pt idx="37">
                  <c:v>1.072207068940698E-6</c:v>
                </c:pt>
                <c:pt idx="38">
                  <c:v>7.9225981820723702E-6</c:v>
                </c:pt>
                <c:pt idx="39">
                  <c:v>4.9884942580155812E-5</c:v>
                </c:pt>
                <c:pt idx="40">
                  <c:v>2.6766045153001414E-4</c:v>
                </c:pt>
                <c:pt idx="41">
                  <c:v>1.2238038602285716E-3</c:v>
                </c:pt>
                <c:pt idx="42">
                  <c:v>4.7681764029333332E-3</c:v>
                </c:pt>
                <c:pt idx="43">
                  <c:v>1.5830903165970762E-2</c:v>
                </c:pt>
                <c:pt idx="44">
                  <c:v>4.4789060589712694E-2</c:v>
                </c:pt>
                <c:pt idx="45">
                  <c:v>0.1079819330264314</c:v>
                </c:pt>
                <c:pt idx="46">
                  <c:v>0.22184166935900387</c:v>
                </c:pt>
                <c:pt idx="47">
                  <c:v>0.38837210996655086</c:v>
                </c:pt>
                <c:pt idx="48">
                  <c:v>0.5793831055230918</c:v>
                </c:pt>
                <c:pt idx="49">
                  <c:v>0.7365402806067286</c:v>
                </c:pt>
                <c:pt idx="50">
                  <c:v>0.79788456080286485</c:v>
                </c:pt>
                <c:pt idx="51">
                  <c:v>0.73654028060656163</c:v>
                </c:pt>
                <c:pt idx="52">
                  <c:v>0.57938310552282846</c:v>
                </c:pt>
                <c:pt idx="53">
                  <c:v>0.38837210996628596</c:v>
                </c:pt>
                <c:pt idx="54">
                  <c:v>0.22184166935880215</c:v>
                </c:pt>
                <c:pt idx="55">
                  <c:v>0.10798193302630858</c:v>
                </c:pt>
                <c:pt idx="56">
                  <c:v>4.4789060589651562E-2</c:v>
                </c:pt>
                <c:pt idx="57">
                  <c:v>1.5830903165945563E-2</c:v>
                </c:pt>
                <c:pt idx="58">
                  <c:v>4.7681764029246579E-3</c:v>
                </c:pt>
                <c:pt idx="59">
                  <c:v>1.2238038602260665E-3</c:v>
                </c:pt>
                <c:pt idx="60">
                  <c:v>2.6766045152940579E-4</c:v>
                </c:pt>
                <c:pt idx="61">
                  <c:v>4.9884942580031095E-5</c:v>
                </c:pt>
                <c:pt idx="62">
                  <c:v>7.9225981820507522E-6</c:v>
                </c:pt>
                <c:pt idx="63">
                  <c:v>1.0722070689375292E-6</c:v>
                </c:pt>
                <c:pt idx="64">
                  <c:v>1.2365241000306507E-7</c:v>
                </c:pt>
                <c:pt idx="65">
                  <c:v>1.2151765699619657E-8</c:v>
                </c:pt>
                <c:pt idx="66">
                  <c:v>1.0176280563265692E-9</c:v>
                </c:pt>
                <c:pt idx="67">
                  <c:v>7.2619230035647877E-11</c:v>
                </c:pt>
                <c:pt idx="68">
                  <c:v>4.4159799262620024E-12</c:v>
                </c:pt>
                <c:pt idx="69">
                  <c:v>2.2883129803534607E-13</c:v>
                </c:pt>
                <c:pt idx="70">
                  <c:v>1.0104542167041643E-14</c:v>
                </c:pt>
                <c:pt idx="71">
                  <c:v>3.8021630758030527E-16</c:v>
                </c:pt>
                <c:pt idx="72">
                  <c:v>1.2191516259081044E-17</c:v>
                </c:pt>
                <c:pt idx="73">
                  <c:v>3.3311760647471372E-19</c:v>
                </c:pt>
                <c:pt idx="74">
                  <c:v>7.7562238634625994E-21</c:v>
                </c:pt>
                <c:pt idx="75">
                  <c:v>1.5389197253347304E-22</c:v>
                </c:pt>
                <c:pt idx="76">
                  <c:v>2.6019232398361551E-24</c:v>
                </c:pt>
                <c:pt idx="77">
                  <c:v>3.7487448046659293E-26</c:v>
                </c:pt>
                <c:pt idx="78">
                  <c:v>4.6024614176734457E-28</c:v>
                </c:pt>
                <c:pt idx="79">
                  <c:v>4.8151222636535872E-30</c:v>
                </c:pt>
                <c:pt idx="80">
                  <c:v>4.2927674713027269E-32</c:v>
                </c:pt>
                <c:pt idx="81">
                  <c:v>3.261221469660731E-34</c:v>
                </c:pt>
                <c:pt idx="82">
                  <c:v>2.1112327004779946E-36</c:v>
                </c:pt>
                <c:pt idx="83">
                  <c:v>1.1646751199400587E-38</c:v>
                </c:pt>
                <c:pt idx="84">
                  <c:v>5.4750283846750366E-41</c:v>
                </c:pt>
                <c:pt idx="85">
                  <c:v>2.1932131187631276E-43</c:v>
                </c:pt>
                <c:pt idx="86">
                  <c:v>7.486661159717434E-46</c:v>
                </c:pt>
                <c:pt idx="87">
                  <c:v>2.1777519106395595E-48</c:v>
                </c:pt>
                <c:pt idx="88">
                  <c:v>5.3981072887355945E-51</c:v>
                </c:pt>
                <c:pt idx="89">
                  <c:v>1.1402169781792627E-53</c:v>
                </c:pt>
                <c:pt idx="90">
                  <c:v>2.0523261455670338E-56</c:v>
                </c:pt>
                <c:pt idx="91">
                  <c:v>3.1478797595265818E-59</c:v>
                </c:pt>
                <c:pt idx="92">
                  <c:v>4.1143646060211423E-62</c:v>
                </c:pt>
                <c:pt idx="93">
                  <c:v>4.5824770473572713E-65</c:v>
                </c:pt>
                <c:pt idx="94">
                  <c:v>4.3492132685575696E-68</c:v>
                </c:pt>
                <c:pt idx="95">
                  <c:v>3.5174990851560723E-71</c:v>
                </c:pt>
                <c:pt idx="96">
                  <c:v>2.4242095897914139E-74</c:v>
                </c:pt>
                <c:pt idx="97">
                  <c:v>1.4237024078330539E-77</c:v>
                </c:pt>
                <c:pt idx="98">
                  <c:v>7.1249391079266199E-81</c:v>
                </c:pt>
                <c:pt idx="99">
                  <c:v>3.0384771695588723E-84</c:v>
                </c:pt>
                <c:pt idx="100">
                  <c:v>1.1041896724194203E-87</c:v>
                </c:pt>
                <c:pt idx="101">
                  <c:v>3.41935559156555E-91</c:v>
                </c:pt>
                <c:pt idx="102">
                  <c:v>9.0231408389875455E-95</c:v>
                </c:pt>
                <c:pt idx="103">
                  <c:v>2.0290095361513124E-98</c:v>
                </c:pt>
                <c:pt idx="104">
                  <c:v>3.8879737410693304E-102</c:v>
                </c:pt>
                <c:pt idx="105">
                  <c:v>6.348563105567315E-106</c:v>
                </c:pt>
                <c:pt idx="106">
                  <c:v>8.8336551584001006E-110</c:v>
                </c:pt>
                <c:pt idx="107">
                  <c:v>1.0474138810802779E-113</c:v>
                </c:pt>
                <c:pt idx="108">
                  <c:v>1.0583007202018499E-117</c:v>
                </c:pt>
                <c:pt idx="109">
                  <c:v>9.1119796480915727E-122</c:v>
                </c:pt>
                <c:pt idx="110">
                  <c:v>6.6854288834887772E-126</c:v>
                </c:pt>
                <c:pt idx="111">
                  <c:v>4.1798306717516689E-130</c:v>
                </c:pt>
                <c:pt idx="112">
                  <c:v>2.2269013912164959E-134</c:v>
                </c:pt>
                <c:pt idx="113">
                  <c:v>1.0110116674916844E-138</c:v>
                </c:pt>
                <c:pt idx="114">
                  <c:v>3.9113279499799496E-143</c:v>
                </c:pt>
                <c:pt idx="115">
                  <c:v>1.2894519942576962E-147</c:v>
                </c:pt>
                <c:pt idx="116">
                  <c:v>3.6224217085510022E-152</c:v>
                </c:pt>
                <c:pt idx="117">
                  <c:v>8.67172946128122E-157</c:v>
                </c:pt>
                <c:pt idx="118">
                  <c:v>1.7689897472608418E-161</c:v>
                </c:pt>
                <c:pt idx="119">
                  <c:v>3.0750897393102991E-166</c:v>
                </c:pt>
                <c:pt idx="120">
                  <c:v>4.5551549573864879E-171</c:v>
                </c:pt>
                <c:pt idx="121">
                  <c:v>5.7499146676349432E-176</c:v>
                </c:pt>
                <c:pt idx="122">
                  <c:v>6.1848977839049825E-181</c:v>
                </c:pt>
                <c:pt idx="123">
                  <c:v>5.6691315726972658E-186</c:v>
                </c:pt>
                <c:pt idx="124">
                  <c:v>4.4280593105825767E-191</c:v>
                </c:pt>
                <c:pt idx="125">
                  <c:v>2.9472922696943981E-196</c:v>
                </c:pt>
                <c:pt idx="126">
                  <c:v>1.6716519667481805E-201</c:v>
                </c:pt>
                <c:pt idx="127">
                  <c:v>8.0794426977261414E-207</c:v>
                </c:pt>
                <c:pt idx="128">
                  <c:v>3.3275901458020449E-212</c:v>
                </c:pt>
                <c:pt idx="129">
                  <c:v>1.1678609492742221E-217</c:v>
                </c:pt>
                <c:pt idx="130">
                  <c:v>3.4927325134351324E-223</c:v>
                </c:pt>
                <c:pt idx="131">
                  <c:v>8.9012787212957048E-229</c:v>
                </c:pt>
                <c:pt idx="132">
                  <c:v>1.9330912546596776E-234</c:v>
                </c:pt>
                <c:pt idx="133">
                  <c:v>3.5773809909065273E-240</c:v>
                </c:pt>
                <c:pt idx="134">
                  <c:v>5.6414522520613931E-246</c:v>
                </c:pt>
                <c:pt idx="135">
                  <c:v>7.5810527999879352E-252</c:v>
                </c:pt>
                <c:pt idx="136">
                  <c:v>8.6812249309479008E-258</c:v>
                </c:pt>
                <c:pt idx="137">
                  <c:v>8.4712086628410185E-264</c:v>
                </c:pt>
                <c:pt idx="138">
                  <c:v>7.0440532886680512E-270</c:v>
                </c:pt>
                <c:pt idx="139">
                  <c:v>4.9912896021746097E-276</c:v>
                </c:pt>
                <c:pt idx="140">
                  <c:v>3.0138094351546317E-282</c:v>
                </c:pt>
                <c:pt idx="141">
                  <c:v>1.5507139373253171E-288</c:v>
                </c:pt>
                <c:pt idx="142">
                  <c:v>6.7992416273241765E-295</c:v>
                </c:pt>
                <c:pt idx="143">
                  <c:v>2.5404002275848118E-301</c:v>
                </c:pt>
                <c:pt idx="144">
                  <c:v>8.0882896184487409E-308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x=10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Sheet1!$C$4:$C$754</c:f>
              <c:numCache>
                <c:formatCode>General</c:formatCode>
                <c:ptCount val="751"/>
                <c:pt idx="0">
                  <c:v>6.6201047266544794E-40</c:v>
                </c:pt>
                <c:pt idx="1">
                  <c:v>3.8822503998244658E-39</c:v>
                </c:pt>
                <c:pt idx="2">
                  <c:v>2.2365645456085943E-38</c:v>
                </c:pt>
                <c:pt idx="3">
                  <c:v>1.2657808999212186E-37</c:v>
                </c:pt>
                <c:pt idx="4">
                  <c:v>7.0374423349693535E-37</c:v>
                </c:pt>
                <c:pt idx="5">
                  <c:v>3.8437078407436144E-36</c:v>
                </c:pt>
                <c:pt idx="6">
                  <c:v>2.062362955615067E-35</c:v>
                </c:pt>
                <c:pt idx="7">
                  <c:v>1.0870738232266401E-34</c:v>
                </c:pt>
                <c:pt idx="8">
                  <c:v>5.6290121499139157E-34</c:v>
                </c:pt>
                <c:pt idx="9">
                  <c:v>2.8634166325593842E-33</c:v>
                </c:pt>
                <c:pt idx="10">
                  <c:v>1.4309224904423745E-32</c:v>
                </c:pt>
                <c:pt idx="11">
                  <c:v>7.0246855005170345E-32</c:v>
                </c:pt>
                <c:pt idx="12">
                  <c:v>3.3877930305476098E-31</c:v>
                </c:pt>
                <c:pt idx="13">
                  <c:v>1.6050407545599998E-30</c:v>
                </c:pt>
                <c:pt idx="14">
                  <c:v>7.4702384995572985E-30</c:v>
                </c:pt>
                <c:pt idx="15">
                  <c:v>3.4155612681397648E-29</c:v>
                </c:pt>
                <c:pt idx="16">
                  <c:v>1.5341538058992926E-28</c:v>
                </c:pt>
                <c:pt idx="17">
                  <c:v>6.7694741271031566E-28</c:v>
                </c:pt>
                <c:pt idx="18">
                  <c:v>2.9344058029515654E-27</c:v>
                </c:pt>
                <c:pt idx="19">
                  <c:v>1.2495816015617014E-26</c:v>
                </c:pt>
                <c:pt idx="20">
                  <c:v>5.227430659362003E-26</c:v>
                </c:pt>
                <c:pt idx="21">
                  <c:v>2.1482813018889591E-25</c:v>
                </c:pt>
                <c:pt idx="22">
                  <c:v>8.6730774661632848E-25</c:v>
                </c:pt>
                <c:pt idx="23">
                  <c:v>3.4398104506863441E-24</c:v>
                </c:pt>
                <c:pt idx="24">
                  <c:v>1.3402166437409494E-23</c:v>
                </c:pt>
                <c:pt idx="25">
                  <c:v>5.129732417806745E-23</c:v>
                </c:pt>
                <c:pt idx="26">
                  <c:v>1.9288285486043639E-22</c:v>
                </c:pt>
                <c:pt idx="27">
                  <c:v>7.1247847535319568E-22</c:v>
                </c:pt>
                <c:pt idx="28">
                  <c:v>2.5854079544992887E-21</c:v>
                </c:pt>
                <c:pt idx="29">
                  <c:v>9.2164913984258251E-21</c:v>
                </c:pt>
                <c:pt idx="30">
                  <c:v>3.2276123811646177E-20</c:v>
                </c:pt>
                <c:pt idx="31">
                  <c:v>1.1103920215872171E-19</c:v>
                </c:pt>
                <c:pt idx="32">
                  <c:v>3.7527575009824687E-19</c:v>
                </c:pt>
                <c:pt idx="33">
                  <c:v>1.2459593685938612E-18</c:v>
                </c:pt>
                <c:pt idx="34">
                  <c:v>4.063838753043966E-18</c:v>
                </c:pt>
                <c:pt idx="35">
                  <c:v>1.3021117687955109E-17</c:v>
                </c:pt>
                <c:pt idx="36">
                  <c:v>4.0986352428403747E-17</c:v>
                </c:pt>
                <c:pt idx="37">
                  <c:v>1.267387691939394E-16</c:v>
                </c:pt>
                <c:pt idx="38">
                  <c:v>3.8499838662388757E-16</c:v>
                </c:pt>
                <c:pt idx="39">
                  <c:v>1.1489140570678819E-15</c:v>
                </c:pt>
                <c:pt idx="40">
                  <c:v>3.3681807223599875E-15</c:v>
                </c:pt>
                <c:pt idx="41">
                  <c:v>9.7002390678549486E-15</c:v>
                </c:pt>
                <c:pt idx="42">
                  <c:v>2.7444081414053224E-14</c:v>
                </c:pt>
                <c:pt idx="43">
                  <c:v>7.6277099345389522E-14</c:v>
                </c:pt>
                <c:pt idx="44">
                  <c:v>2.0826622684657552E-13</c:v>
                </c:pt>
                <c:pt idx="45">
                  <c:v>5.5862804867966111E-13</c:v>
                </c:pt>
                <c:pt idx="46">
                  <c:v>1.4719933087590205E-12</c:v>
                </c:pt>
                <c:pt idx="47">
                  <c:v>3.8103787198249172E-12</c:v>
                </c:pt>
                <c:pt idx="48">
                  <c:v>9.6896850138217583E-12</c:v>
                </c:pt>
                <c:pt idx="49">
                  <c:v>2.4206410011960623E-11</c:v>
                </c:pt>
                <c:pt idx="50">
                  <c:v>5.9406001249052311E-11</c:v>
                </c:pt>
                <c:pt idx="51">
                  <c:v>1.4322191097075988E-10</c:v>
                </c:pt>
                <c:pt idx="52">
                  <c:v>3.3920935210988422E-10</c:v>
                </c:pt>
                <c:pt idx="53">
                  <c:v>7.8923326146570399E-10</c:v>
                </c:pt>
                <c:pt idx="54">
                  <c:v>1.8039402617183261E-9</c:v>
                </c:pt>
                <c:pt idx="55">
                  <c:v>4.0505885665513899E-9</c:v>
                </c:pt>
                <c:pt idx="56">
                  <c:v>8.934974607962628E-9</c:v>
                </c:pt>
                <c:pt idx="57">
                  <c:v>1.9361888819470335E-8</c:v>
                </c:pt>
                <c:pt idx="58">
                  <c:v>4.1217470001131042E-8</c:v>
                </c:pt>
                <c:pt idx="59">
                  <c:v>8.619739643230736E-8</c:v>
                </c:pt>
                <c:pt idx="60">
                  <c:v>1.7708679390156839E-7</c:v>
                </c:pt>
                <c:pt idx="61">
                  <c:v>3.5740235631338994E-7</c:v>
                </c:pt>
                <c:pt idx="62">
                  <c:v>7.086109462873846E-7</c:v>
                </c:pt>
                <c:pt idx="63">
                  <c:v>1.3801856619478975E-6</c:v>
                </c:pt>
                <c:pt idx="64">
                  <c:v>2.6408660606895874E-6</c:v>
                </c:pt>
                <c:pt idx="65">
                  <c:v>4.9640305804228624E-6</c:v>
                </c:pt>
                <c:pt idx="66">
                  <c:v>9.1664617489674344E-6</c:v>
                </c:pt>
                <c:pt idx="67">
                  <c:v>1.6628314193378343E-5</c:v>
                </c:pt>
                <c:pt idx="68">
                  <c:v>2.9632884112533486E-5</c:v>
                </c:pt>
                <c:pt idx="69">
                  <c:v>5.1877475320273177E-5</c:v>
                </c:pt>
                <c:pt idx="70">
                  <c:v>8.9220150509971012E-5</c:v>
                </c:pt>
                <c:pt idx="71">
                  <c:v>1.5073922560253488E-4</c:v>
                </c:pt>
                <c:pt idx="72">
                  <c:v>2.5018934914521415E-4</c:v>
                </c:pt>
                <c:pt idx="73">
                  <c:v>4.0793462007605174E-4</c:v>
                </c:pt>
                <c:pt idx="74">
                  <c:v>6.5341864085056533E-4</c:v>
                </c:pt>
                <c:pt idx="75">
                  <c:v>1.0281859975278919E-3</c:v>
                </c:pt>
                <c:pt idx="76">
                  <c:v>1.589392134310629E-3</c:v>
                </c:pt>
                <c:pt idx="77">
                  <c:v>2.4136241520139419E-3</c:v>
                </c:pt>
                <c:pt idx="78">
                  <c:v>3.6007041207978155E-3</c:v>
                </c:pt>
                <c:pt idx="79">
                  <c:v>5.2769677219888633E-3</c:v>
                </c:pt>
                <c:pt idx="80">
                  <c:v>7.5973240158680377E-3</c:v>
                </c:pt>
                <c:pt idx="81">
                  <c:v>1.0745238742436844E-2</c:v>
                </c:pt>
                <c:pt idx="82">
                  <c:v>1.4929686863234159E-2</c:v>
                </c:pt>
                <c:pt idx="83">
                  <c:v>2.0378139818597582E-2</c:v>
                </c:pt>
                <c:pt idx="84">
                  <c:v>2.7324837363490742E-2</c:v>
                </c:pt>
                <c:pt idx="85">
                  <c:v>3.599397767547035E-2</c:v>
                </c:pt>
                <c:pt idx="86">
                  <c:v>4.6578050713957542E-2</c:v>
                </c:pt>
                <c:pt idx="87">
                  <c:v>5.9212307393744834E-2</c:v>
                </c:pt>
                <c:pt idx="88">
                  <c:v>7.3947223119656791E-2</c:v>
                </c:pt>
                <c:pt idx="89">
                  <c:v>9.0721654941541136E-2</c:v>
                </c:pt>
                <c:pt idx="90">
                  <c:v>0.10934004978402062</c:v>
                </c:pt>
                <c:pt idx="91">
                  <c:v>0.12945736998883539</c:v>
                </c:pt>
                <c:pt idx="92">
                  <c:v>0.15057521831144441</c:v>
                </c:pt>
                <c:pt idx="93">
                  <c:v>0.17205188393552004</c:v>
                </c:pt>
                <c:pt idx="94">
                  <c:v>0.19312770184101602</c:v>
                </c:pt>
                <c:pt idx="95">
                  <c:v>0.21296533701492726</c:v>
                </c:pt>
                <c:pt idx="96">
                  <c:v>0.23070259545130442</c:v>
                </c:pt>
                <c:pt idx="97">
                  <c:v>0.24551342686890038</c:v>
                </c:pt>
                <c:pt idx="98">
                  <c:v>0.25667124973068861</c:v>
                </c:pt>
                <c:pt idx="99">
                  <c:v>0.26360789392388534</c:v>
                </c:pt>
                <c:pt idx="100">
                  <c:v>0.26596152026762182</c:v>
                </c:pt>
                <c:pt idx="101">
                  <c:v>0.26360789392387196</c:v>
                </c:pt>
                <c:pt idx="102">
                  <c:v>0.2566712497306628</c:v>
                </c:pt>
                <c:pt idx="103">
                  <c:v>0.24551342686886324</c:v>
                </c:pt>
                <c:pt idx="104">
                  <c:v>0.23070259545125771</c:v>
                </c:pt>
                <c:pt idx="105">
                  <c:v>0.21296533701487341</c:v>
                </c:pt>
                <c:pt idx="106">
                  <c:v>0.19312770184095737</c:v>
                </c:pt>
                <c:pt idx="107">
                  <c:v>0.1720518839354592</c:v>
                </c:pt>
                <c:pt idx="108">
                  <c:v>0.15057521831138343</c:v>
                </c:pt>
                <c:pt idx="109">
                  <c:v>0.12945736998877655</c:v>
                </c:pt>
                <c:pt idx="110">
                  <c:v>0.10934004978396542</c:v>
                </c:pt>
                <c:pt idx="111">
                  <c:v>9.0721654941490745E-2</c:v>
                </c:pt>
                <c:pt idx="112">
                  <c:v>7.3947223119611924E-2</c:v>
                </c:pt>
                <c:pt idx="113">
                  <c:v>5.9212307393705962E-2</c:v>
                </c:pt>
                <c:pt idx="114">
                  <c:v>4.6578050713924665E-2</c:v>
                </c:pt>
                <c:pt idx="115">
                  <c:v>3.5993977675443059E-2</c:v>
                </c:pt>
                <c:pt idx="116">
                  <c:v>2.7324837363468649E-2</c:v>
                </c:pt>
                <c:pt idx="117">
                  <c:v>2.0378139818580068E-2</c:v>
                </c:pt>
                <c:pt idx="118">
                  <c:v>1.4929686863220579E-2</c:v>
                </c:pt>
                <c:pt idx="119">
                  <c:v>1.0745238742426525E-2</c:v>
                </c:pt>
                <c:pt idx="120">
                  <c:v>7.5973240158603563E-3</c:v>
                </c:pt>
                <c:pt idx="121">
                  <c:v>5.2769677219832636E-3</c:v>
                </c:pt>
                <c:pt idx="122">
                  <c:v>3.6007041207938091E-3</c:v>
                </c:pt>
                <c:pt idx="123">
                  <c:v>2.4136241520111359E-3</c:v>
                </c:pt>
                <c:pt idx="124">
                  <c:v>1.5893921343087011E-3</c:v>
                </c:pt>
                <c:pt idx="125">
                  <c:v>1.0281859975265941E-3</c:v>
                </c:pt>
                <c:pt idx="126">
                  <c:v>6.5341864084970719E-4</c:v>
                </c:pt>
                <c:pt idx="127">
                  <c:v>4.0793462007549533E-4</c:v>
                </c:pt>
                <c:pt idx="128">
                  <c:v>2.5018934914486021E-4</c:v>
                </c:pt>
                <c:pt idx="129">
                  <c:v>1.5073922560231401E-4</c:v>
                </c:pt>
                <c:pt idx="130">
                  <c:v>8.9220150509835717E-5</c:v>
                </c:pt>
                <c:pt idx="131">
                  <c:v>5.1877475320191909E-5</c:v>
                </c:pt>
                <c:pt idx="132">
                  <c:v>2.9632884112485601E-5</c:v>
                </c:pt>
                <c:pt idx="133">
                  <c:v>1.6628314193350632E-5</c:v>
                </c:pt>
                <c:pt idx="134">
                  <c:v>9.1664617489516881E-6</c:v>
                </c:pt>
                <c:pt idx="135">
                  <c:v>4.964030580414082E-6</c:v>
                </c:pt>
                <c:pt idx="136">
                  <c:v>2.6408660606847822E-6</c:v>
                </c:pt>
                <c:pt idx="137">
                  <c:v>1.380185661945316E-6</c:v>
                </c:pt>
                <c:pt idx="138">
                  <c:v>7.0861094628602384E-7</c:v>
                </c:pt>
                <c:pt idx="139">
                  <c:v>3.5740235631268601E-7</c:v>
                </c:pt>
                <c:pt idx="140">
                  <c:v>1.7708679390121039E-7</c:v>
                </c:pt>
                <c:pt idx="141">
                  <c:v>8.6197396432128649E-8</c:v>
                </c:pt>
                <c:pt idx="142">
                  <c:v>4.1217470001043639E-8</c:v>
                </c:pt>
                <c:pt idx="143">
                  <c:v>1.9361888819428235E-8</c:v>
                </c:pt>
                <c:pt idx="144">
                  <c:v>8.9349746079427806E-9</c:v>
                </c:pt>
                <c:pt idx="145">
                  <c:v>4.0505885665421826E-9</c:v>
                </c:pt>
                <c:pt idx="146">
                  <c:v>1.8039402617141335E-9</c:v>
                </c:pt>
                <c:pt idx="147">
                  <c:v>7.8923326146382784E-10</c:v>
                </c:pt>
                <c:pt idx="148">
                  <c:v>3.3920935210906237E-10</c:v>
                </c:pt>
                <c:pt idx="149">
                  <c:v>1.4322191097040564E-10</c:v>
                </c:pt>
                <c:pt idx="150">
                  <c:v>5.9406001248902049E-11</c:v>
                </c:pt>
                <c:pt idx="151">
                  <c:v>2.4206410011898174E-11</c:v>
                </c:pt>
                <c:pt idx="152">
                  <c:v>9.6896850137962837E-12</c:v>
                </c:pt>
                <c:pt idx="153">
                  <c:v>3.8103787198147091E-12</c:v>
                </c:pt>
                <c:pt idx="154">
                  <c:v>1.471993308755005E-12</c:v>
                </c:pt>
                <c:pt idx="155">
                  <c:v>5.5862804867810934E-13</c:v>
                </c:pt>
                <c:pt idx="156">
                  <c:v>2.0826622684598571E-13</c:v>
                </c:pt>
                <c:pt idx="157">
                  <c:v>7.6277099345170017E-14</c:v>
                </c:pt>
                <c:pt idx="158">
                  <c:v>2.7444081413972763E-14</c:v>
                </c:pt>
                <c:pt idx="159">
                  <c:v>9.7002390678260384E-15</c:v>
                </c:pt>
                <c:pt idx="160">
                  <c:v>3.3681807223497805E-15</c:v>
                </c:pt>
                <c:pt idx="161">
                  <c:v>1.1489140570643388E-15</c:v>
                </c:pt>
                <c:pt idx="162">
                  <c:v>3.8499838662268115E-16</c:v>
                </c:pt>
                <c:pt idx="163">
                  <c:v>1.2673876919353595E-16</c:v>
                </c:pt>
                <c:pt idx="164">
                  <c:v>4.09863524282712E-17</c:v>
                </c:pt>
                <c:pt idx="165">
                  <c:v>1.3021117687912371E-17</c:v>
                </c:pt>
                <c:pt idx="166">
                  <c:v>4.0638387530303944E-18</c:v>
                </c:pt>
                <c:pt idx="167">
                  <c:v>1.245959368589638E-18</c:v>
                </c:pt>
                <c:pt idx="168">
                  <c:v>3.7527575009695881E-19</c:v>
                </c:pt>
                <c:pt idx="169">
                  <c:v>1.1103920215833431E-19</c:v>
                </c:pt>
                <c:pt idx="170">
                  <c:v>3.2276123811531952E-20</c:v>
                </c:pt>
                <c:pt idx="171">
                  <c:v>9.2164913983927532E-21</c:v>
                </c:pt>
                <c:pt idx="172">
                  <c:v>2.5854079544898836E-21</c:v>
                </c:pt>
                <c:pt idx="173">
                  <c:v>7.1247847535056831E-22</c:v>
                </c:pt>
                <c:pt idx="174">
                  <c:v>1.928828548597141E-22</c:v>
                </c:pt>
                <c:pt idx="175">
                  <c:v>5.1297324177872823E-23</c:v>
                </c:pt>
                <c:pt idx="176">
                  <c:v>1.3402166437357978E-23</c:v>
                </c:pt>
                <c:pt idx="177">
                  <c:v>3.4398104506729508E-24</c:v>
                </c:pt>
                <c:pt idx="178">
                  <c:v>8.6730774661290852E-25</c:v>
                </c:pt>
                <c:pt idx="179">
                  <c:v>2.1482813018803821E-25</c:v>
                </c:pt>
                <c:pt idx="180">
                  <c:v>5.2274306593409072E-26</c:v>
                </c:pt>
                <c:pt idx="181">
                  <c:v>1.2495816015565874E-26</c:v>
                </c:pt>
                <c:pt idx="182">
                  <c:v>2.9344058029394094E-27</c:v>
                </c:pt>
                <c:pt idx="183">
                  <c:v>6.7694741270747728E-28</c:v>
                </c:pt>
                <c:pt idx="184">
                  <c:v>1.5341538058927742E-28</c:v>
                </c:pt>
                <c:pt idx="185">
                  <c:v>3.4155612681250584E-29</c:v>
                </c:pt>
                <c:pt idx="186">
                  <c:v>7.470238499524815E-30</c:v>
                </c:pt>
                <c:pt idx="187">
                  <c:v>1.6050407545529302E-30</c:v>
                </c:pt>
                <c:pt idx="188">
                  <c:v>3.3877930305325414E-31</c:v>
                </c:pt>
                <c:pt idx="189">
                  <c:v>7.0246855004853925E-32</c:v>
                </c:pt>
                <c:pt idx="190">
                  <c:v>1.4309224904358675E-32</c:v>
                </c:pt>
                <c:pt idx="191">
                  <c:v>2.8634166325461992E-33</c:v>
                </c:pt>
                <c:pt idx="192">
                  <c:v>5.629012149887756E-34</c:v>
                </c:pt>
                <c:pt idx="193">
                  <c:v>1.0870738232215266E-34</c:v>
                </c:pt>
                <c:pt idx="194">
                  <c:v>2.0623629556052769E-35</c:v>
                </c:pt>
                <c:pt idx="195">
                  <c:v>3.8437078407252071E-36</c:v>
                </c:pt>
                <c:pt idx="196">
                  <c:v>7.0374423349351488E-37</c:v>
                </c:pt>
                <c:pt idx="197">
                  <c:v>1.2657808999150125E-37</c:v>
                </c:pt>
                <c:pt idx="198">
                  <c:v>2.2365645455975354E-38</c:v>
                </c:pt>
                <c:pt idx="199">
                  <c:v>3.8822503998050452E-39</c:v>
                </c:pt>
                <c:pt idx="200">
                  <c:v>6.6201047266209875E-40</c:v>
                </c:pt>
                <c:pt idx="201">
                  <c:v>1.1089842684143452E-40</c:v>
                </c:pt>
                <c:pt idx="202">
                  <c:v>1.8250094615607044E-41</c:v>
                </c:pt>
                <c:pt idx="203">
                  <c:v>2.9504215020903746E-42</c:v>
                </c:pt>
                <c:pt idx="204">
                  <c:v>4.6857834889246673E-43</c:v>
                </c:pt>
                <c:pt idx="205">
                  <c:v>7.3107103958868609E-44</c:v>
                </c:pt>
                <c:pt idx="206">
                  <c:v>1.1205110712728894E-44</c:v>
                </c:pt>
                <c:pt idx="207">
                  <c:v>1.687143149644174E-45</c:v>
                </c:pt>
                <c:pt idx="208">
                  <c:v>2.495553719909213E-46</c:v>
                </c:pt>
                <c:pt idx="209">
                  <c:v>3.6262782270545468E-47</c:v>
                </c:pt>
                <c:pt idx="210">
                  <c:v>5.176479887348472E-48</c:v>
                </c:pt>
                <c:pt idx="211">
                  <c:v>7.2591730354753097E-49</c:v>
                </c:pt>
                <c:pt idx="212">
                  <c:v>1.0000436941217465E-49</c:v>
                </c:pt>
                <c:pt idx="213">
                  <c:v>1.3534119659294346E-50</c:v>
                </c:pt>
                <c:pt idx="214">
                  <c:v>1.7993690962477553E-51</c:v>
                </c:pt>
                <c:pt idx="215">
                  <c:v>2.3501182330244277E-52</c:v>
                </c:pt>
                <c:pt idx="216">
                  <c:v>3.0153544892541128E-53</c:v>
                </c:pt>
                <c:pt idx="217">
                  <c:v>3.8007232606032117E-54</c:v>
                </c:pt>
                <c:pt idx="218">
                  <c:v>4.7062319840305398E-55</c:v>
                </c:pt>
                <c:pt idx="219">
                  <c:v>5.7247908200577888E-56</c:v>
                </c:pt>
                <c:pt idx="220">
                  <c:v>6.8410871519004188E-57</c:v>
                </c:pt>
                <c:pt idx="221">
                  <c:v>8.0310038300371692E-58</c:v>
                </c:pt>
                <c:pt idx="222">
                  <c:v>9.261764887561057E-59</c:v>
                </c:pt>
                <c:pt idx="223">
                  <c:v>1.0492932531771349E-59</c:v>
                </c:pt>
                <c:pt idx="224">
                  <c:v>1.1678288986196362E-60</c:v>
                </c:pt>
                <c:pt idx="225">
                  <c:v>1.2768525984949385E-61</c:v>
                </c:pt>
                <c:pt idx="226">
                  <c:v>1.3714548686758989E-62</c:v>
                </c:pt>
                <c:pt idx="227">
                  <c:v>1.4471098036351049E-63</c:v>
                </c:pt>
                <c:pt idx="228">
                  <c:v>1.5000324703039225E-64</c:v>
                </c:pt>
                <c:pt idx="229">
                  <c:v>1.5274923491215665E-65</c:v>
                </c:pt>
                <c:pt idx="230">
                  <c:v>1.5280467320276809E-66</c:v>
                </c:pt>
                <c:pt idx="231">
                  <c:v>1.5016663132737546E-67</c:v>
                </c:pt>
                <c:pt idx="232">
                  <c:v>1.449737756188288E-68</c:v>
                </c:pt>
                <c:pt idx="233">
                  <c:v>1.3749429230020236E-69</c:v>
                </c:pt>
                <c:pt idx="234">
                  <c:v>1.281029407561515E-70</c:v>
                </c:pt>
                <c:pt idx="235">
                  <c:v>1.1724996950540217E-71</c:v>
                </c:pt>
                <c:pt idx="236">
                  <c:v>1.0542547986585042E-72</c:v>
                </c:pt>
                <c:pt idx="237">
                  <c:v>9.3123146921931964E-74</c:v>
                </c:pt>
                <c:pt idx="238">
                  <c:v>8.0806986326520532E-75</c:v>
                </c:pt>
                <c:pt idx="239">
                  <c:v>6.8884163017996525E-76</c:v>
                </c:pt>
                <c:pt idx="240">
                  <c:v>5.7685820033452525E-77</c:v>
                </c:pt>
                <c:pt idx="241">
                  <c:v>4.7456746927853497E-78</c:v>
                </c:pt>
                <c:pt idx="242">
                  <c:v>3.8353594132267033E-79</c:v>
                </c:pt>
                <c:pt idx="243">
                  <c:v>3.0450426551195013E-80</c:v>
                </c:pt>
                <c:pt idx="244">
                  <c:v>2.37497970264653E-81</c:v>
                </c:pt>
                <c:pt idx="245">
                  <c:v>1.8197244623260122E-82</c:v>
                </c:pt>
                <c:pt idx="246">
                  <c:v>1.3697161404614389E-83</c:v>
                </c:pt>
                <c:pt idx="247">
                  <c:v>1.0128257231881912E-84</c:v>
                </c:pt>
                <c:pt idx="248">
                  <c:v>7.357293498607409E-86</c:v>
                </c:pt>
                <c:pt idx="249">
                  <c:v>5.2502580455951761E-87</c:v>
                </c:pt>
                <c:pt idx="250">
                  <c:v>3.6806322414050802E-88</c:v>
                </c:pt>
                <c:pt idx="251">
                  <c:v>2.5347983298839402E-89</c:v>
                </c:pt>
                <c:pt idx="252">
                  <c:v>1.7149189829724151E-90</c:v>
                </c:pt>
                <c:pt idx="253">
                  <c:v>1.1397851971907198E-91</c:v>
                </c:pt>
                <c:pt idx="254">
                  <c:v>7.4418622372799046E-93</c:v>
                </c:pt>
                <c:pt idx="255">
                  <c:v>4.7733078996373567E-94</c:v>
                </c:pt>
                <c:pt idx="256">
                  <c:v>3.0077136130018296E-95</c:v>
                </c:pt>
                <c:pt idx="257">
                  <c:v>1.8617987008046098E-96</c:v>
                </c:pt>
                <c:pt idx="258">
                  <c:v>1.1321609559146364E-97</c:v>
                </c:pt>
                <c:pt idx="259">
                  <c:v>6.7633651205180255E-99</c:v>
                </c:pt>
                <c:pt idx="260">
                  <c:v>3.969142603670365E-100</c:v>
                </c:pt>
                <c:pt idx="261">
                  <c:v>2.2882832460051308E-101</c:v>
                </c:pt>
                <c:pt idx="262">
                  <c:v>1.2959912470257601E-102</c:v>
                </c:pt>
                <c:pt idx="263">
                  <c:v>7.2106358770112782E-104</c:v>
                </c:pt>
                <c:pt idx="264">
                  <c:v>3.9411618573664726E-105</c:v>
                </c:pt>
                <c:pt idx="265">
                  <c:v>2.1161877018601625E-106</c:v>
                </c:pt>
                <c:pt idx="266">
                  <c:v>1.1162547257750523E-107</c:v>
                </c:pt>
                <c:pt idx="267">
                  <c:v>5.7843111178595802E-109</c:v>
                </c:pt>
                <c:pt idx="268">
                  <c:v>2.9445517194729782E-110</c:v>
                </c:pt>
                <c:pt idx="269">
                  <c:v>1.4725360603697689E-111</c:v>
                </c:pt>
                <c:pt idx="270">
                  <c:v>7.2342231331613875E-113</c:v>
                </c:pt>
                <c:pt idx="271">
                  <c:v>3.4913796036086654E-114</c:v>
                </c:pt>
                <c:pt idx="272">
                  <c:v>1.6553180475326792E-115</c:v>
                </c:pt>
                <c:pt idx="273">
                  <c:v>7.7098342047691675E-117</c:v>
                </c:pt>
                <c:pt idx="274">
                  <c:v>3.5276690673471196E-118</c:v>
                </c:pt>
                <c:pt idx="275">
                  <c:v>1.5856591727637674E-119</c:v>
                </c:pt>
                <c:pt idx="276">
                  <c:v>7.0018219147952295E-121</c:v>
                </c:pt>
                <c:pt idx="277">
                  <c:v>3.0373265493705964E-122</c:v>
                </c:pt>
                <c:pt idx="278">
                  <c:v>1.2943481914661068E-123</c:v>
                </c:pt>
                <c:pt idx="279">
                  <c:v>5.4186358416581386E-125</c:v>
                </c:pt>
                <c:pt idx="280">
                  <c:v>2.2284762945013266E-126</c:v>
                </c:pt>
                <c:pt idx="281">
                  <c:v>9.0033737933856913E-128</c:v>
                </c:pt>
                <c:pt idx="282">
                  <c:v>3.5734009856641218E-129</c:v>
                </c:pt>
                <c:pt idx="283">
                  <c:v>1.3932768905871358E-130</c:v>
                </c:pt>
                <c:pt idx="284">
                  <c:v>5.3366942750508858E-132</c:v>
                </c:pt>
                <c:pt idx="285">
                  <c:v>2.008105026829615E-133</c:v>
                </c:pt>
                <c:pt idx="286">
                  <c:v>7.4230046374060335E-135</c:v>
                </c:pt>
                <c:pt idx="287">
                  <c:v>2.695580150263349E-136</c:v>
                </c:pt>
                <c:pt idx="288">
                  <c:v>9.6162108347465803E-138</c:v>
                </c:pt>
                <c:pt idx="289">
                  <c:v>3.3700388916469972E-139</c:v>
                </c:pt>
                <c:pt idx="290">
                  <c:v>1.1602325845596156E-140</c:v>
                </c:pt>
                <c:pt idx="291">
                  <c:v>3.9240489191214998E-142</c:v>
                </c:pt>
                <c:pt idx="292">
                  <c:v>1.303775983329837E-143</c:v>
                </c:pt>
                <c:pt idx="293">
                  <c:v>4.2555015177345222E-145</c:v>
                </c:pt>
                <c:pt idx="294">
                  <c:v>1.3645131707837648E-146</c:v>
                </c:pt>
                <c:pt idx="295">
                  <c:v>4.2981733142028326E-148</c:v>
                </c:pt>
                <c:pt idx="296">
                  <c:v>1.3300541547073361E-149</c:v>
                </c:pt>
                <c:pt idx="297">
                  <c:v>4.0432810840863864E-151</c:v>
                </c:pt>
                <c:pt idx="298">
                  <c:v>1.2074739028533524E-152</c:v>
                </c:pt>
                <c:pt idx="299">
                  <c:v>3.5424259564435042E-154</c:v>
                </c:pt>
                <c:pt idx="300">
                  <c:v>1.0209465806467776E-155</c:v>
                </c:pt>
                <c:pt idx="301">
                  <c:v>2.8905764871009708E-157</c:v>
                </c:pt>
                <c:pt idx="302">
                  <c:v>8.0397977106128393E-159</c:v>
                </c:pt>
                <c:pt idx="303">
                  <c:v>2.196772011771336E-160</c:v>
                </c:pt>
                <c:pt idx="304">
                  <c:v>5.8966324908845647E-162</c:v>
                </c:pt>
                <c:pt idx="305">
                  <c:v>1.5548995743674332E-163</c:v>
                </c:pt>
                <c:pt idx="306">
                  <c:v>4.0279107362539002E-165</c:v>
                </c:pt>
                <c:pt idx="307">
                  <c:v>1.0250299131061135E-166</c:v>
                </c:pt>
                <c:pt idx="308">
                  <c:v>2.5625506055625813E-168</c:v>
                </c:pt>
                <c:pt idx="309">
                  <c:v>6.2934323915184089E-170</c:v>
                </c:pt>
                <c:pt idx="310">
                  <c:v>1.5183849857994679E-171</c:v>
                </c:pt>
                <c:pt idx="311">
                  <c:v>3.5987811706149242E-173</c:v>
                </c:pt>
                <c:pt idx="312">
                  <c:v>8.3793086442647568E-175</c:v>
                </c:pt>
                <c:pt idx="313">
                  <c:v>1.9166382225502107E-176</c:v>
                </c:pt>
                <c:pt idx="314">
                  <c:v>4.306766351513869E-178</c:v>
                </c:pt>
                <c:pt idx="315">
                  <c:v>9.5069604446164398E-180</c:v>
                </c:pt>
                <c:pt idx="316">
                  <c:v>2.0616325946406201E-181</c:v>
                </c:pt>
                <c:pt idx="317">
                  <c:v>4.391977089121822E-183</c:v>
                </c:pt>
                <c:pt idx="318">
                  <c:v>9.1915355074932136E-185</c:v>
                </c:pt>
                <c:pt idx="319">
                  <c:v>1.8897105242375816E-186</c:v>
                </c:pt>
                <c:pt idx="320">
                  <c:v>3.8166444460813512E-188</c:v>
                </c:pt>
                <c:pt idx="321">
                  <c:v>7.5726404060265008E-190</c:v>
                </c:pt>
                <c:pt idx="322">
                  <c:v>1.4760197701983031E-191</c:v>
                </c:pt>
                <c:pt idx="323">
                  <c:v>2.8262867594476923E-193</c:v>
                </c:pt>
                <c:pt idx="324">
                  <c:v>5.3164224408580585E-195</c:v>
                </c:pt>
                <c:pt idx="325">
                  <c:v>9.8243075656759129E-197</c:v>
                </c:pt>
                <c:pt idx="326">
                  <c:v>1.783461043049624E-198</c:v>
                </c:pt>
                <c:pt idx="327">
                  <c:v>3.1805667428099466E-200</c:v>
                </c:pt>
                <c:pt idx="328">
                  <c:v>5.5721732225097716E-202</c:v>
                </c:pt>
                <c:pt idx="329">
                  <c:v>9.5901171745570583E-204</c:v>
                </c:pt>
                <c:pt idx="330">
                  <c:v>1.6214457673421736E-205</c:v>
                </c:pt>
                <c:pt idx="331">
                  <c:v>2.6931475659165178E-207</c:v>
                </c:pt>
                <c:pt idx="332">
                  <c:v>4.3943746699670173E-209</c:v>
                </c:pt>
                <c:pt idx="333">
                  <c:v>7.0439006865581067E-211</c:v>
                </c:pt>
                <c:pt idx="334">
                  <c:v>1.1091967152706252E-212</c:v>
                </c:pt>
                <c:pt idx="335">
                  <c:v>1.715865075260978E-214</c:v>
                </c:pt>
                <c:pt idx="336">
                  <c:v>2.6075755714846099E-216</c:v>
                </c:pt>
                <c:pt idx="337">
                  <c:v>3.8928698309258009E-218</c:v>
                </c:pt>
                <c:pt idx="338">
                  <c:v>5.709289557275647E-220</c:v>
                </c:pt>
                <c:pt idx="339">
                  <c:v>8.2257113655365699E-222</c:v>
                </c:pt>
                <c:pt idx="340">
                  <c:v>1.1642441711486199E-223</c:v>
                </c:pt>
                <c:pt idx="341">
                  <c:v>1.6188025783482527E-225</c:v>
                </c:pt>
                <c:pt idx="342">
                  <c:v>2.2111739629075374E-227</c:v>
                </c:pt>
                <c:pt idx="343">
                  <c:v>2.9670929071076812E-229</c:v>
                </c:pt>
                <c:pt idx="344">
                  <c:v>3.9112771261800591E-231</c:v>
                </c:pt>
                <c:pt idx="345">
                  <c:v>5.0650675322081323E-233</c:v>
                </c:pt>
                <c:pt idx="346">
                  <c:v>6.4436375155527781E-235</c:v>
                </c:pt>
                <c:pt idx="347">
                  <c:v>8.0529716794100611E-237</c:v>
                </c:pt>
                <c:pt idx="348">
                  <c:v>9.8869070537892265E-239</c:v>
                </c:pt>
                <c:pt idx="349">
                  <c:v>1.1924603303059718E-240</c:v>
                </c:pt>
                <c:pt idx="350">
                  <c:v>1.4128844269309719E-242</c:v>
                </c:pt>
                <c:pt idx="351">
                  <c:v>1.6445555417485991E-244</c:v>
                </c:pt>
                <c:pt idx="352">
                  <c:v>1.8804840840264511E-246</c:v>
                </c:pt>
                <c:pt idx="353">
                  <c:v>2.1123699839565446E-248</c:v>
                </c:pt>
                <c:pt idx="354">
                  <c:v>2.3310389083668816E-250</c:v>
                </c:pt>
                <c:pt idx="355">
                  <c:v>2.5270176000043093E-252</c:v>
                </c:pt>
                <c:pt idx="356">
                  <c:v>2.6912015235776448E-254</c:v>
                </c:pt>
                <c:pt idx="357">
                  <c:v>2.8155508968307653E-256</c:v>
                </c:pt>
                <c:pt idx="358">
                  <c:v>2.8937416436585117E-258</c:v>
                </c:pt>
                <c:pt idx="359">
                  <c:v>2.9216980801716285E-260</c:v>
                </c:pt>
                <c:pt idx="360">
                  <c:v>2.8979449104597871E-262</c:v>
                </c:pt>
                <c:pt idx="361">
                  <c:v>2.8237362209566419E-264</c:v>
                </c:pt>
                <c:pt idx="362">
                  <c:v>2.7029457753803019E-266</c:v>
                </c:pt>
                <c:pt idx="363">
                  <c:v>2.5417319672086485E-268</c:v>
                </c:pt>
                <c:pt idx="364">
                  <c:v>2.3480177628970952E-270</c:v>
                </c:pt>
                <c:pt idx="365">
                  <c:v>2.1308467390996661E-272</c:v>
                </c:pt>
                <c:pt idx="366">
                  <c:v>1.8996879138431065E-274</c:v>
                </c:pt>
                <c:pt idx="367">
                  <c:v>1.6637632007305414E-276</c:v>
                </c:pt>
                <c:pt idx="368">
                  <c:v>1.4314625093562902E-278</c:v>
                </c:pt>
                <c:pt idx="369">
                  <c:v>1.2098949142453364E-280</c:v>
                </c:pt>
                <c:pt idx="370">
                  <c:v>1.0046031450549707E-282</c:v>
                </c:pt>
                <c:pt idx="371">
                  <c:v>8.1944653828516904E-285</c:v>
                </c:pt>
                <c:pt idx="372">
                  <c:v>6.5663786939246683E-287</c:v>
                </c:pt>
                <c:pt idx="373">
                  <c:v>5.1690464577686846E-289</c:v>
                </c:pt>
                <c:pt idx="374">
                  <c:v>3.9973682125142569E-291</c:v>
                </c:pt>
                <c:pt idx="375">
                  <c:v>3.0368062383856708E-293</c:v>
                </c:pt>
                <c:pt idx="376">
                  <c:v>2.2664138757824565E-295</c:v>
                </c:pt>
                <c:pt idx="377">
                  <c:v>1.6616538844964885E-297</c:v>
                </c:pt>
                <c:pt idx="378">
                  <c:v>1.196798739475096E-299</c:v>
                </c:pt>
                <c:pt idx="379">
                  <c:v>8.4680007586449241E-302</c:v>
                </c:pt>
                <c:pt idx="380">
                  <c:v>5.8859946446258794E-304</c:v>
                </c:pt>
                <c:pt idx="381">
                  <c:v>4.0191854562732698E-306</c:v>
                </c:pt>
                <c:pt idx="382">
                  <c:v>2.6960965394927185E-308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x=20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Sheet1!$D$4:$D$754</c:f>
              <c:numCache>
                <c:formatCode>General</c:formatCode>
                <c:ptCount val="751"/>
                <c:pt idx="0">
                  <c:v>8.5855349426523136E-33</c:v>
                </c:pt>
                <c:pt idx="1">
                  <c:v>2.2351173018346841E-32</c:v>
                </c:pt>
                <c:pt idx="2">
                  <c:v>5.781676605227636E-32</c:v>
                </c:pt>
                <c:pt idx="3">
                  <c:v>1.4860307180789312E-31</c:v>
                </c:pt>
                <c:pt idx="4">
                  <c:v>3.7950918662558537E-31</c:v>
                </c:pt>
                <c:pt idx="5">
                  <c:v>9.6302445273579526E-31</c:v>
                </c:pt>
                <c:pt idx="6">
                  <c:v>2.4281351257121066E-30</c:v>
                </c:pt>
                <c:pt idx="7">
                  <c:v>6.0831552973473033E-30</c:v>
                </c:pt>
                <c:pt idx="8">
                  <c:v>1.5142775064037457E-29</c:v>
                </c:pt>
                <c:pt idx="9">
                  <c:v>3.7454374969015401E-29</c:v>
                </c:pt>
                <c:pt idx="10">
                  <c:v>9.2049228353937843E-29</c:v>
                </c:pt>
                <c:pt idx="11">
                  <c:v>2.2478030989373916E-28</c:v>
                </c:pt>
                <c:pt idx="12">
                  <c:v>5.4540221123672295E-28</c:v>
                </c:pt>
                <c:pt idx="13">
                  <c:v>1.3149100309499339E-27</c:v>
                </c:pt>
                <c:pt idx="14">
                  <c:v>3.1498922495505118E-27</c:v>
                </c:pt>
                <c:pt idx="15">
                  <c:v>7.4974896093686683E-27</c:v>
                </c:pt>
                <c:pt idx="16">
                  <c:v>1.7731952635724407E-26</c:v>
                </c:pt>
                <c:pt idx="17">
                  <c:v>4.1669449973224919E-26</c:v>
                </c:pt>
                <c:pt idx="18">
                  <c:v>9.7297008710112841E-26</c:v>
                </c:pt>
                <c:pt idx="19">
                  <c:v>2.2573646747501184E-25</c:v>
                </c:pt>
                <c:pt idx="20">
                  <c:v>5.2038464796969355E-25</c:v>
                </c:pt>
                <c:pt idx="21">
                  <c:v>1.1919766348063515E-24</c:v>
                </c:pt>
                <c:pt idx="22">
                  <c:v>2.712885874905461E-24</c:v>
                </c:pt>
                <c:pt idx="23">
                  <c:v>6.135017721682684E-24</c:v>
                </c:pt>
                <c:pt idx="24">
                  <c:v>1.3785440055967687E-23</c:v>
                </c:pt>
                <c:pt idx="25">
                  <c:v>3.0778394506834588E-23</c:v>
                </c:pt>
                <c:pt idx="26">
                  <c:v>6.8279731581764589E-23</c:v>
                </c:pt>
                <c:pt idx="27">
                  <c:v>1.5050750751698706E-22</c:v>
                </c:pt>
                <c:pt idx="28">
                  <c:v>3.2964389534045852E-22</c:v>
                </c:pt>
                <c:pt idx="29">
                  <c:v>7.1738522291771968E-22</c:v>
                </c:pt>
                <c:pt idx="30">
                  <c:v>1.5512447726992976E-21</c:v>
                </c:pt>
                <c:pt idx="31">
                  <c:v>3.3329496336539402E-21</c:v>
                </c:pt>
                <c:pt idx="32">
                  <c:v>7.1153732360411448E-21</c:v>
                </c:pt>
                <c:pt idx="33">
                  <c:v>1.5093401896007224E-20</c:v>
                </c:pt>
                <c:pt idx="34">
                  <c:v>3.1812448892806781E-20</c:v>
                </c:pt>
                <c:pt idx="35">
                  <c:v>6.6623521295221096E-20</c:v>
                </c:pt>
                <c:pt idx="36">
                  <c:v>1.386368171933681E-19</c:v>
                </c:pt>
                <c:pt idx="37">
                  <c:v>2.8664877556054978E-19</c:v>
                </c:pt>
                <c:pt idx="38">
                  <c:v>5.8890076430200288E-19</c:v>
                </c:pt>
                <c:pt idx="39">
                  <c:v>1.2021389264149478E-18</c:v>
                </c:pt>
                <c:pt idx="40">
                  <c:v>2.4383032518259668E-18</c:v>
                </c:pt>
                <c:pt idx="41">
                  <c:v>4.9140694584824526E-18</c:v>
                </c:pt>
                <c:pt idx="42">
                  <c:v>9.8404595165915998E-18</c:v>
                </c:pt>
                <c:pt idx="43">
                  <c:v>1.957987805050175E-17</c:v>
                </c:pt>
                <c:pt idx="44">
                  <c:v>3.8710172036326712E-17</c:v>
                </c:pt>
                <c:pt idx="45">
                  <c:v>7.6043261516351221E-17</c:v>
                </c:pt>
                <c:pt idx="46">
                  <c:v>1.4842835869651868E-16</c:v>
                </c:pt>
                <c:pt idx="47">
                  <c:v>2.8786810567021763E-16</c:v>
                </c:pt>
                <c:pt idx="48">
                  <c:v>5.5474159393790088E-16</c:v>
                </c:pt>
                <c:pt idx="49">
                  <c:v>1.0622052056702888E-15</c:v>
                </c:pt>
                <c:pt idx="50">
                  <c:v>2.02090843341568E-15</c:v>
                </c:pt>
                <c:pt idx="51">
                  <c:v>3.8203694394202909E-15</c:v>
                </c:pt>
                <c:pt idx="52">
                  <c:v>7.1760359165140092E-15</c:v>
                </c:pt>
                <c:pt idx="53">
                  <c:v>1.3393200192390561E-14</c:v>
                </c:pt>
                <c:pt idx="54">
                  <c:v>2.4837314264736762E-14</c:v>
                </c:pt>
                <c:pt idx="55">
                  <c:v>4.5766259607227255E-14</c:v>
                </c:pt>
                <c:pt idx="56">
                  <c:v>8.379280376145499E-14</c:v>
                </c:pt>
                <c:pt idx="57">
                  <c:v>1.5243634968904529E-13</c:v>
                </c:pt>
                <c:pt idx="58">
                  <c:v>2.7554394609608335E-13</c:v>
                </c:pt>
                <c:pt idx="59">
                  <c:v>4.9489574777536399E-13</c:v>
                </c:pt>
                <c:pt idx="60">
                  <c:v>8.8319598525529447E-13</c:v>
                </c:pt>
                <c:pt idx="61">
                  <c:v>1.5661053221805846E-12</c:v>
                </c:pt>
                <c:pt idx="62">
                  <c:v>2.7593409110022844E-12</c:v>
                </c:pt>
                <c:pt idx="63">
                  <c:v>4.8307022518336866E-12</c:v>
                </c:pt>
                <c:pt idx="64">
                  <c:v>8.4030257628320156E-12</c:v>
                </c:pt>
                <c:pt idx="65">
                  <c:v>1.4523846007174448E-11</c:v>
                </c:pt>
                <c:pt idx="66">
                  <c:v>2.4942965806651927E-11</c:v>
                </c:pt>
                <c:pt idx="67">
                  <c:v>4.2563277493756145E-11</c:v>
                </c:pt>
                <c:pt idx="68">
                  <c:v>7.2167647568136208E-11</c:v>
                </c:pt>
                <c:pt idx="69">
                  <c:v>1.2158235484864048E-10</c:v>
                </c:pt>
                <c:pt idx="70">
                  <c:v>2.0352561126590597E-10</c:v>
                </c:pt>
                <c:pt idx="71">
                  <c:v>3.3852293702862124E-10</c:v>
                </c:pt>
                <c:pt idx="72">
                  <c:v>5.5947108752053173E-10</c:v>
                </c:pt>
                <c:pt idx="73">
                  <c:v>9.1872960427331841E-10</c:v>
                </c:pt>
                <c:pt idx="74">
                  <c:v>1.4990574918711857E-9</c:v>
                </c:pt>
                <c:pt idx="75">
                  <c:v>2.4303531399305606E-9</c:v>
                </c:pt>
                <c:pt idx="76">
                  <c:v>3.9150831649784805E-9</c:v>
                </c:pt>
                <c:pt idx="77">
                  <c:v>6.2666164752562239E-9</c:v>
                </c:pt>
                <c:pt idx="78">
                  <c:v>9.9665707891854801E-9</c:v>
                </c:pt>
                <c:pt idx="79">
                  <c:v>1.5749940254007485E-8</c:v>
                </c:pt>
                <c:pt idx="80">
                  <c:v>2.4730482000676027E-8</c:v>
                </c:pt>
                <c:pt idx="81">
                  <c:v>3.8583957137113067E-8</c:v>
                </c:pt>
                <c:pt idx="82">
                  <c:v>5.9813810066894249E-8</c:v>
                </c:pt>
                <c:pt idx="83">
                  <c:v>9.2133312017615296E-8</c:v>
                </c:pt>
                <c:pt idx="84">
                  <c:v>1.4101081250463314E-7</c:v>
                </c:pt>
                <c:pt idx="85">
                  <c:v>2.1444141378801306E-7</c:v>
                </c:pt>
                <c:pt idx="86">
                  <c:v>3.2403015157141673E-7</c:v>
                </c:pt>
                <c:pt idx="87">
                  <c:v>4.8649983957277042E-7</c:v>
                </c:pt>
                <c:pt idx="88">
                  <c:v>7.2577247607317412E-7</c:v>
                </c:pt>
                <c:pt idx="89">
                  <c:v>1.0758179897091403E-6</c:v>
                </c:pt>
                <c:pt idx="90">
                  <c:v>1.5845196364136095E-6</c:v>
                </c:pt>
                <c:pt idx="91">
                  <c:v>2.3188730025440442E-6</c:v>
                </c:pt>
                <c:pt idx="92">
                  <c:v>3.3719165532931455E-6</c:v>
                </c:pt>
                <c:pt idx="93">
                  <c:v>4.8718867881098261E-6</c:v>
                </c:pt>
                <c:pt idx="94">
                  <c:v>6.9942004106590174E-6</c:v>
                </c:pt>
                <c:pt idx="95">
                  <c:v>9.9769885160261833E-6</c:v>
                </c:pt>
                <c:pt idx="96">
                  <c:v>1.4141041200715935E-5</c:v>
                </c:pt>
                <c:pt idx="97">
                  <c:v>1.9915160839214199E-5</c:v>
                </c:pt>
                <c:pt idx="98">
                  <c:v>2.7868061747698651E-5</c:v>
                </c:pt>
                <c:pt idx="99">
                  <c:v>3.8748083359505458E-5</c:v>
                </c:pt>
                <c:pt idx="100">
                  <c:v>5.3532090305978544E-5</c:v>
                </c:pt>
                <c:pt idx="101">
                  <c:v>7.3484999201015958E-5</c:v>
                </c:pt>
                <c:pt idx="102">
                  <c:v>1.0023137795638903E-4</c:v>
                </c:pt>
                <c:pt idx="103">
                  <c:v>1.358404849935218E-4</c:v>
                </c:pt>
                <c:pt idx="104">
                  <c:v>1.8292592562402259E-4</c:v>
                </c:pt>
                <c:pt idx="105">
                  <c:v>2.4476077204561424E-4</c:v>
                </c:pt>
                <c:pt idx="106">
                  <c:v>3.2540849243286148E-4</c:v>
                </c:pt>
                <c:pt idx="107">
                  <c:v>4.2986933606167435E-4</c:v>
                </c:pt>
                <c:pt idx="108">
                  <c:v>5.6424090277678598E-4</c:v>
                </c:pt>
                <c:pt idx="109">
                  <c:v>7.3589047233001083E-4</c:v>
                </c:pt>
                <c:pt idx="110">
                  <c:v>9.5363528058631957E-4</c:v>
                </c:pt>
                <c:pt idx="111">
                  <c:v>1.2279253204423798E-3</c:v>
                </c:pt>
                <c:pt idx="112">
                  <c:v>1.57102145157052E-3</c:v>
                </c:pt>
                <c:pt idx="113">
                  <c:v>1.9971596854457111E-3</c:v>
                </c:pt>
                <c:pt idx="114">
                  <c:v>2.522690558507317E-3</c:v>
                </c:pt>
                <c:pt idx="115">
                  <c:v>3.1661806331931444E-3</c:v>
                </c:pt>
                <c:pt idx="116">
                  <c:v>3.9484615179018736E-3</c:v>
                </c:pt>
                <c:pt idx="117">
                  <c:v>4.8926105405129056E-3</c:v>
                </c:pt>
                <c:pt idx="118">
                  <c:v>6.0238465309530474E-3</c:v>
                </c:pt>
                <c:pt idx="119">
                  <c:v>7.3693242587472884E-3</c:v>
                </c:pt>
                <c:pt idx="120">
                  <c:v>8.9578121179401046E-3</c:v>
                </c:pt>
                <c:pt idx="121">
                  <c:v>1.0819239818756167E-2</c:v>
                </c:pt>
                <c:pt idx="122">
                  <c:v>1.2984106257483025E-2</c:v>
                </c:pt>
                <c:pt idx="123">
                  <c:v>1.5482742458986924E-2</c:v>
                </c:pt>
                <c:pt idx="124">
                  <c:v>1.8344430508427351E-2</c:v>
                </c:pt>
                <c:pt idx="125">
                  <c:v>2.1596386605281348E-2</c:v>
                </c:pt>
                <c:pt idx="126">
                  <c:v>2.5262624574086397E-2</c:v>
                </c:pt>
                <c:pt idx="127">
                  <c:v>2.9362725032670553E-2</c:v>
                </c:pt>
                <c:pt idx="128">
                  <c:v>3.3910544523217581E-2</c:v>
                </c:pt>
                <c:pt idx="129">
                  <c:v>3.8912907732596584E-2</c:v>
                </c:pt>
                <c:pt idx="130">
                  <c:v>4.4368333871792752E-2</c:v>
                </c:pt>
                <c:pt idx="131">
                  <c:v>5.0265854715646631E-2</c:v>
                </c:pt>
                <c:pt idx="132">
                  <c:v>5.6583986089947733E-2</c:v>
                </c:pt>
                <c:pt idx="133">
                  <c:v>6.3289916148166231E-2</c:v>
                </c:pt>
                <c:pt idx="134">
                  <c:v>7.0338972119078705E-2</c:v>
                </c:pt>
                <c:pt idx="135">
                  <c:v>7.7674421993299492E-2</c:v>
                </c:pt>
                <c:pt idx="136">
                  <c:v>8.5227658710301885E-2</c:v>
                </c:pt>
                <c:pt idx="137">
                  <c:v>9.2918801897361486E-2</c:v>
                </c:pt>
                <c:pt idx="138">
                  <c:v>0.10065773643926199</c:v>
                </c:pt>
                <c:pt idx="139">
                  <c:v>0.10834558871935027</c:v>
                </c:pt>
                <c:pt idx="140">
                  <c:v>0.11587662110460786</c:v>
                </c:pt>
                <c:pt idx="141">
                  <c:v>0.12314050418795543</c:v>
                </c:pt>
                <c:pt idx="142">
                  <c:v>0.13002490563364613</c:v>
                </c:pt>
                <c:pt idx="143">
                  <c:v>0.13641831545215363</c:v>
                </c:pt>
                <c:pt idx="144">
                  <c:v>0.14221301140241019</c:v>
                </c:pt>
                <c:pt idx="145">
                  <c:v>0.14730805612133918</c:v>
                </c:pt>
                <c:pt idx="146">
                  <c:v>0.1516122104610888</c:v>
                </c:pt>
                <c:pt idx="147">
                  <c:v>0.155046646050012</c:v>
                </c:pt>
                <c:pt idx="148">
                  <c:v>0.15754734462742093</c:v>
                </c:pt>
                <c:pt idx="149">
                  <c:v>0.15906708220464574</c:v>
                </c:pt>
                <c:pt idx="150">
                  <c:v>0.15957691216057318</c:v>
                </c:pt>
                <c:pt idx="151">
                  <c:v>0.15906708220464141</c:v>
                </c:pt>
                <c:pt idx="152">
                  <c:v>0.15754734462741227</c:v>
                </c:pt>
                <c:pt idx="153">
                  <c:v>0.15504664604999929</c:v>
                </c:pt>
                <c:pt idx="154">
                  <c:v>0.15161221046107229</c:v>
                </c:pt>
                <c:pt idx="155">
                  <c:v>0.14730805612131906</c:v>
                </c:pt>
                <c:pt idx="156">
                  <c:v>0.14221301140238682</c:v>
                </c:pt>
                <c:pt idx="157">
                  <c:v>0.13641831545212765</c:v>
                </c:pt>
                <c:pt idx="158">
                  <c:v>0.13002490563361774</c:v>
                </c:pt>
                <c:pt idx="159">
                  <c:v>0.12314050418792516</c:v>
                </c:pt>
                <c:pt idx="160">
                  <c:v>0.11587662110457621</c:v>
                </c:pt>
                <c:pt idx="161">
                  <c:v>0.10834558871931771</c:v>
                </c:pt>
                <c:pt idx="162">
                  <c:v>0.10065773643922908</c:v>
                </c:pt>
                <c:pt idx="163">
                  <c:v>9.2918801897328485E-2</c:v>
                </c:pt>
                <c:pt idx="164">
                  <c:v>8.5227658710269452E-2</c:v>
                </c:pt>
                <c:pt idx="165">
                  <c:v>7.7674421993267739E-2</c:v>
                </c:pt>
                <c:pt idx="166">
                  <c:v>7.0338972119047993E-2</c:v>
                </c:pt>
                <c:pt idx="167">
                  <c:v>6.3289916148136893E-2</c:v>
                </c:pt>
                <c:pt idx="168">
                  <c:v>5.6583986089919963E-2</c:v>
                </c:pt>
                <c:pt idx="169">
                  <c:v>5.0265854715620575E-2</c:v>
                </c:pt>
                <c:pt idx="170">
                  <c:v>4.4368333871768535E-2</c:v>
                </c:pt>
                <c:pt idx="171">
                  <c:v>3.8912907732574296E-2</c:v>
                </c:pt>
                <c:pt idx="172">
                  <c:v>3.3910544523197209E-2</c:v>
                </c:pt>
                <c:pt idx="173">
                  <c:v>2.9362725032652127E-2</c:v>
                </c:pt>
                <c:pt idx="174">
                  <c:v>2.5262624574069859E-2</c:v>
                </c:pt>
                <c:pt idx="175">
                  <c:v>2.1596386605266631E-2</c:v>
                </c:pt>
                <c:pt idx="176">
                  <c:v>1.8344430508414323E-2</c:v>
                </c:pt>
                <c:pt idx="177">
                  <c:v>1.548274245897552E-2</c:v>
                </c:pt>
                <c:pt idx="178">
                  <c:v>1.2984106257473104E-2</c:v>
                </c:pt>
                <c:pt idx="179">
                  <c:v>1.0819239818747604E-2</c:v>
                </c:pt>
                <c:pt idx="180">
                  <c:v>8.9578121179327719E-3</c:v>
                </c:pt>
                <c:pt idx="181">
                  <c:v>7.3693242587410581E-3</c:v>
                </c:pt>
                <c:pt idx="182">
                  <c:v>6.0238465309477877E-3</c:v>
                </c:pt>
                <c:pt idx="183">
                  <c:v>4.8926105405084977E-3</c:v>
                </c:pt>
                <c:pt idx="184">
                  <c:v>3.9484615178982082E-3</c:v>
                </c:pt>
                <c:pt idx="185">
                  <c:v>3.1661806331901212E-3</c:v>
                </c:pt>
                <c:pt idx="186">
                  <c:v>2.5226905585048359E-3</c:v>
                </c:pt>
                <c:pt idx="187">
                  <c:v>1.9971596854436941E-3</c:v>
                </c:pt>
                <c:pt idx="188">
                  <c:v>1.5710214515688911E-3</c:v>
                </c:pt>
                <c:pt idx="189">
                  <c:v>1.227925320441074E-3</c:v>
                </c:pt>
                <c:pt idx="190">
                  <c:v>9.5363528058527798E-4</c:v>
                </c:pt>
                <c:pt idx="191">
                  <c:v>7.3589047232918803E-4</c:v>
                </c:pt>
                <c:pt idx="192">
                  <c:v>5.642409027761399E-4</c:v>
                </c:pt>
                <c:pt idx="193">
                  <c:v>4.2986933606117041E-4</c:v>
                </c:pt>
                <c:pt idx="194">
                  <c:v>3.2540849243247095E-4</c:v>
                </c:pt>
                <c:pt idx="195">
                  <c:v>2.4476077204531381E-4</c:v>
                </c:pt>
                <c:pt idx="196">
                  <c:v>1.8292592562379282E-4</c:v>
                </c:pt>
                <c:pt idx="197">
                  <c:v>1.3584048499334751E-4</c:v>
                </c:pt>
                <c:pt idx="198">
                  <c:v>1.0023137795625772E-4</c:v>
                </c:pt>
                <c:pt idx="199">
                  <c:v>7.3484999200917647E-5</c:v>
                </c:pt>
                <c:pt idx="200">
                  <c:v>5.3532090305905537E-5</c:v>
                </c:pt>
                <c:pt idx="201">
                  <c:v>3.8748083359451593E-5</c:v>
                </c:pt>
                <c:pt idx="202">
                  <c:v>2.7868061747659125E-5</c:v>
                </c:pt>
                <c:pt idx="203">
                  <c:v>1.99151608391854E-5</c:v>
                </c:pt>
                <c:pt idx="204">
                  <c:v>1.4141041200695107E-5</c:v>
                </c:pt>
                <c:pt idx="205">
                  <c:v>9.9769885160112247E-6</c:v>
                </c:pt>
                <c:pt idx="206">
                  <c:v>6.9942004106483354E-6</c:v>
                </c:pt>
                <c:pt idx="207">
                  <c:v>4.8718867881022511E-6</c:v>
                </c:pt>
                <c:pt idx="208">
                  <c:v>3.3719165532878168E-6</c:v>
                </c:pt>
                <c:pt idx="209">
                  <c:v>2.3188730025403147E-6</c:v>
                </c:pt>
                <c:pt idx="210">
                  <c:v>1.5845196364110176E-6</c:v>
                </c:pt>
                <c:pt idx="211">
                  <c:v>1.0758179897073501E-6</c:v>
                </c:pt>
                <c:pt idx="212">
                  <c:v>7.2577247607194529E-7</c:v>
                </c:pt>
                <c:pt idx="213">
                  <c:v>4.8649983957193493E-7</c:v>
                </c:pt>
                <c:pt idx="214">
                  <c:v>3.2403015157085101E-7</c:v>
                </c:pt>
                <c:pt idx="215">
                  <c:v>2.1444141378763267E-7</c:v>
                </c:pt>
                <c:pt idx="216">
                  <c:v>1.4101081250437916E-7</c:v>
                </c:pt>
                <c:pt idx="217">
                  <c:v>9.2133312017446962E-8</c:v>
                </c:pt>
                <c:pt idx="218">
                  <c:v>5.9813810066783222E-8</c:v>
                </c:pt>
                <c:pt idx="219">
                  <c:v>3.8583957137040408E-8</c:v>
                </c:pt>
                <c:pt idx="220">
                  <c:v>2.4730482000628752E-8</c:v>
                </c:pt>
                <c:pt idx="221">
                  <c:v>1.5749940253976916E-8</c:v>
                </c:pt>
                <c:pt idx="222">
                  <c:v>9.9665707891658957E-9</c:v>
                </c:pt>
                <c:pt idx="223">
                  <c:v>6.2666164752437558E-9</c:v>
                </c:pt>
                <c:pt idx="224">
                  <c:v>3.9150831649705801E-9</c:v>
                </c:pt>
                <c:pt idx="225">
                  <c:v>2.4303531399255863E-9</c:v>
                </c:pt>
                <c:pt idx="226">
                  <c:v>1.4990574918680811E-9</c:v>
                </c:pt>
                <c:pt idx="227">
                  <c:v>9.1872960427138963E-10</c:v>
                </c:pt>
                <c:pt idx="228">
                  <c:v>5.5947108751934131E-10</c:v>
                </c:pt>
                <c:pt idx="229">
                  <c:v>3.3852293702789121E-10</c:v>
                </c:pt>
                <c:pt idx="230">
                  <c:v>2.0352561126546201E-10</c:v>
                </c:pt>
                <c:pt idx="231">
                  <c:v>1.2158235484837149E-10</c:v>
                </c:pt>
                <c:pt idx="232">
                  <c:v>7.2167647567974637E-11</c:v>
                </c:pt>
                <c:pt idx="233">
                  <c:v>4.256327749365963E-11</c:v>
                </c:pt>
                <c:pt idx="234">
                  <c:v>2.4942965806594787E-11</c:v>
                </c:pt>
                <c:pt idx="235">
                  <c:v>1.4523846007140757E-11</c:v>
                </c:pt>
                <c:pt idx="236">
                  <c:v>8.4030257628122829E-12</c:v>
                </c:pt>
                <c:pt idx="237">
                  <c:v>4.8307022518222192E-12</c:v>
                </c:pt>
                <c:pt idx="238">
                  <c:v>2.7593409109956577E-12</c:v>
                </c:pt>
                <c:pt idx="239">
                  <c:v>1.5661053221767853E-12</c:v>
                </c:pt>
                <c:pt idx="240">
                  <c:v>8.8319598525312625E-13</c:v>
                </c:pt>
                <c:pt idx="241">
                  <c:v>4.9489574777413483E-13</c:v>
                </c:pt>
                <c:pt idx="242">
                  <c:v>2.7554394609539233E-13</c:v>
                </c:pt>
                <c:pt idx="243">
                  <c:v>1.5243634968865868E-13</c:v>
                </c:pt>
                <c:pt idx="244">
                  <c:v>8.3792803761240104E-14</c:v>
                </c:pt>
                <c:pt idx="245">
                  <c:v>4.5766259607108585E-14</c:v>
                </c:pt>
                <c:pt idx="246">
                  <c:v>2.4837314264671737E-14</c:v>
                </c:pt>
                <c:pt idx="247">
                  <c:v>1.3393200192355119E-14</c:v>
                </c:pt>
                <c:pt idx="248">
                  <c:v>7.176035916494843E-15</c:v>
                </c:pt>
                <c:pt idx="249">
                  <c:v>3.8203694394099639E-15</c:v>
                </c:pt>
                <c:pt idx="250">
                  <c:v>2.0209084334101658E-15</c:v>
                </c:pt>
                <c:pt idx="251">
                  <c:v>1.0622052056673604E-15</c:v>
                </c:pt>
                <c:pt idx="252">
                  <c:v>5.5474159393635984E-16</c:v>
                </c:pt>
                <c:pt idx="253">
                  <c:v>2.8786810566940752E-16</c:v>
                </c:pt>
                <c:pt idx="254">
                  <c:v>1.4842835869609795E-16</c:v>
                </c:pt>
                <c:pt idx="255">
                  <c:v>7.604326151613352E-17</c:v>
                </c:pt>
                <c:pt idx="256">
                  <c:v>3.8710172036214774E-17</c:v>
                </c:pt>
                <c:pt idx="257">
                  <c:v>1.9579878050444573E-17</c:v>
                </c:pt>
                <c:pt idx="258">
                  <c:v>9.8404595165625814E-18</c:v>
                </c:pt>
                <c:pt idx="259">
                  <c:v>4.9140694584678579E-18</c:v>
                </c:pt>
                <c:pt idx="260">
                  <c:v>2.4383032518186532E-18</c:v>
                </c:pt>
                <c:pt idx="261">
                  <c:v>1.2021389264113101E-18</c:v>
                </c:pt>
                <c:pt idx="262">
                  <c:v>5.8890076430020367E-19</c:v>
                </c:pt>
                <c:pt idx="263">
                  <c:v>2.8664877555966583E-19</c:v>
                </c:pt>
                <c:pt idx="264">
                  <c:v>1.3863681719293655E-19</c:v>
                </c:pt>
                <c:pt idx="265">
                  <c:v>6.6623521295012313E-20</c:v>
                </c:pt>
                <c:pt idx="266">
                  <c:v>3.1812448892705965E-20</c:v>
                </c:pt>
                <c:pt idx="267">
                  <c:v>1.509340189595907E-20</c:v>
                </c:pt>
                <c:pt idx="268">
                  <c:v>7.1153732360181886E-21</c:v>
                </c:pt>
                <c:pt idx="269">
                  <c:v>3.3329496336431166E-21</c:v>
                </c:pt>
                <c:pt idx="270">
                  <c:v>1.5512447726942168E-21</c:v>
                </c:pt>
                <c:pt idx="271">
                  <c:v>7.173852229153495E-22</c:v>
                </c:pt>
                <c:pt idx="272">
                  <c:v>3.2964389533936226E-22</c:v>
                </c:pt>
                <c:pt idx="273">
                  <c:v>1.5050750751648231E-22</c:v>
                </c:pt>
                <c:pt idx="274">
                  <c:v>6.8279731581533734E-23</c:v>
                </c:pt>
                <c:pt idx="275">
                  <c:v>3.0778394506729622E-23</c:v>
                </c:pt>
                <c:pt idx="276">
                  <c:v>1.3785440055920368E-23</c:v>
                </c:pt>
                <c:pt idx="277">
                  <c:v>6.1350177216614523E-24</c:v>
                </c:pt>
                <c:pt idx="278">
                  <c:v>2.7128858748959957E-24</c:v>
                </c:pt>
                <c:pt idx="279">
                  <c:v>1.1919766348021581E-24</c:v>
                </c:pt>
                <c:pt idx="280">
                  <c:v>5.2038464796784848E-25</c:v>
                </c:pt>
                <c:pt idx="281">
                  <c:v>2.2573646747420515E-25</c:v>
                </c:pt>
                <c:pt idx="282">
                  <c:v>9.7297008709762236E-26</c:v>
                </c:pt>
                <c:pt idx="283">
                  <c:v>4.166944997307393E-26</c:v>
                </c:pt>
                <c:pt idx="284">
                  <c:v>1.7731952635659648E-26</c:v>
                </c:pt>
                <c:pt idx="285">
                  <c:v>7.4974896093410187E-27</c:v>
                </c:pt>
                <c:pt idx="286">
                  <c:v>3.1498922495388053E-27</c:v>
                </c:pt>
                <c:pt idx="287">
                  <c:v>1.3149100309450202E-27</c:v>
                </c:pt>
                <c:pt idx="288">
                  <c:v>5.4540221123466939E-28</c:v>
                </c:pt>
                <c:pt idx="289">
                  <c:v>2.2478030989288591E-28</c:v>
                </c:pt>
                <c:pt idx="290">
                  <c:v>9.2049228353585971E-29</c:v>
                </c:pt>
                <c:pt idx="291">
                  <c:v>3.745437496887142E-29</c:v>
                </c:pt>
                <c:pt idx="292">
                  <c:v>1.5142775063978922E-29</c:v>
                </c:pt>
                <c:pt idx="293">
                  <c:v>6.083155297323531E-30</c:v>
                </c:pt>
                <c:pt idx="294">
                  <c:v>2.4281351257025834E-30</c:v>
                </c:pt>
                <c:pt idx="295">
                  <c:v>9.6302445273197707E-31</c:v>
                </c:pt>
                <c:pt idx="296">
                  <c:v>3.7950918662407534E-31</c:v>
                </c:pt>
                <c:pt idx="297">
                  <c:v>1.4860307180729545E-31</c:v>
                </c:pt>
                <c:pt idx="298">
                  <c:v>5.7816766052043022E-32</c:v>
                </c:pt>
                <c:pt idx="299">
                  <c:v>2.2351173018256003E-32</c:v>
                </c:pt>
                <c:pt idx="300">
                  <c:v>8.585534942617173E-33</c:v>
                </c:pt>
                <c:pt idx="301">
                  <c:v>3.2768375762560756E-33</c:v>
                </c:pt>
                <c:pt idx="302">
                  <c:v>1.2426905205847243E-33</c:v>
                </c:pt>
                <c:pt idx="303">
                  <c:v>4.6826486313633251E-34</c:v>
                </c:pt>
                <c:pt idx="304">
                  <c:v>1.7532371807730551E-34</c:v>
                </c:pt>
                <c:pt idx="305">
                  <c:v>6.5224429393306388E-35</c:v>
                </c:pt>
                <c:pt idx="306">
                  <c:v>2.411017818584018E-35</c:v>
                </c:pt>
                <c:pt idx="307">
                  <c:v>8.8554588024315389E-36</c:v>
                </c:pt>
                <c:pt idx="308">
                  <c:v>3.2317832759513995E-36</c:v>
                </c:pt>
                <c:pt idx="309">
                  <c:v>1.1719090464231386E-36</c:v>
                </c:pt>
                <c:pt idx="310">
                  <c:v>4.2224654009621702E-37</c:v>
                </c:pt>
                <c:pt idx="311">
                  <c:v>1.51167631233606E-37</c:v>
                </c:pt>
                <c:pt idx="312">
                  <c:v>5.3773961428210218E-38</c:v>
                </c:pt>
                <c:pt idx="313">
                  <c:v>1.9006658434271096E-38</c:v>
                </c:pt>
                <c:pt idx="314">
                  <c:v>6.6751345519874801E-39</c:v>
                </c:pt>
                <c:pt idx="315">
                  <c:v>2.3293502398836228E-39</c:v>
                </c:pt>
                <c:pt idx="316">
                  <c:v>8.0766279675557378E-40</c:v>
                </c:pt>
                <c:pt idx="317">
                  <c:v>2.7825685908912253E-40</c:v>
                </c:pt>
                <c:pt idx="318">
                  <c:v>9.5253774514095755E-41</c:v>
                </c:pt>
                <c:pt idx="319">
                  <c:v>3.2399553461997893E-41</c:v>
                </c:pt>
                <c:pt idx="320">
                  <c:v>1.0950056769367034E-41</c:v>
                </c:pt>
                <c:pt idx="321">
                  <c:v>3.6771744349392367E-42</c:v>
                </c:pt>
                <c:pt idx="322">
                  <c:v>1.2269662272128555E-42</c:v>
                </c:pt>
                <c:pt idx="323">
                  <c:v>4.0679115442289485E-43</c:v>
                </c:pt>
                <c:pt idx="324">
                  <c:v>1.3400805628159226E-43</c:v>
                </c:pt>
                <c:pt idx="325">
                  <c:v>4.3864262375332379E-44</c:v>
                </c:pt>
                <c:pt idx="326">
                  <c:v>1.4266297246507896E-44</c:v>
                </c:pt>
                <c:pt idx="327">
                  <c:v>4.6103322207379078E-45</c:v>
                </c:pt>
                <c:pt idx="328">
                  <c:v>1.4803816403678374E-45</c:v>
                </c:pt>
                <c:pt idx="329">
                  <c:v>4.7231928049563856E-46</c:v>
                </c:pt>
                <c:pt idx="330">
                  <c:v>1.4973322319459331E-46</c:v>
                </c:pt>
                <c:pt idx="331">
                  <c:v>4.7165146519626129E-47</c:v>
                </c:pt>
                <c:pt idx="332">
                  <c:v>1.4761983574066335E-47</c:v>
                </c:pt>
                <c:pt idx="333">
                  <c:v>4.5908041216471429E-48</c:v>
                </c:pt>
                <c:pt idx="334">
                  <c:v>1.4185783365034215E-48</c:v>
                </c:pt>
                <c:pt idx="335">
                  <c:v>4.3555038212864174E-49</c:v>
                </c:pt>
                <c:pt idx="336">
                  <c:v>1.3287521804137259E-49</c:v>
                </c:pt>
                <c:pt idx="337">
                  <c:v>4.0278203945233613E-50</c:v>
                </c:pt>
                <c:pt idx="338">
                  <c:v>1.2131561894522861E-50</c:v>
                </c:pt>
                <c:pt idx="339">
                  <c:v>3.6306455778853984E-51</c:v>
                </c:pt>
                <c:pt idx="340">
                  <c:v>1.0796214577489742E-51</c:v>
                </c:pt>
                <c:pt idx="341">
                  <c:v>3.1899191466749607E-52</c:v>
                </c:pt>
                <c:pt idx="342">
                  <c:v>9.365012433952231E-53</c:v>
                </c:pt>
                <c:pt idx="343">
                  <c:v>2.7318544480837205E-53</c:v>
                </c:pt>
                <c:pt idx="344">
                  <c:v>7.9182146433378545E-54</c:v>
                </c:pt>
                <c:pt idx="345">
                  <c:v>2.2804339563625776E-54</c:v>
                </c:pt>
                <c:pt idx="346">
                  <c:v>6.5257171132748182E-55</c:v>
                </c:pt>
                <c:pt idx="347">
                  <c:v>1.8554937805023983E-55</c:v>
                </c:pt>
                <c:pt idx="348">
                  <c:v>5.2421721379462367E-56</c:v>
                </c:pt>
                <c:pt idx="349">
                  <c:v>1.4715789538172606E-56</c:v>
                </c:pt>
                <c:pt idx="350">
                  <c:v>4.1046522911415314E-57</c:v>
                </c:pt>
                <c:pt idx="351">
                  <c:v>1.1376002906665435E-57</c:v>
                </c:pt>
                <c:pt idx="352">
                  <c:v>3.132734071592308E-58</c:v>
                </c:pt>
                <c:pt idx="353">
                  <c:v>8.5719155143730593E-59</c:v>
                </c:pt>
                <c:pt idx="354">
                  <c:v>2.3305195407013822E-59</c:v>
                </c:pt>
                <c:pt idx="355">
                  <c:v>6.2957595190649705E-60</c:v>
                </c:pt>
                <c:pt idx="356">
                  <c:v>1.689911760005357E-60</c:v>
                </c:pt>
                <c:pt idx="357">
                  <c:v>4.5071336969222105E-61</c:v>
                </c:pt>
                <c:pt idx="358">
                  <c:v>1.194420830885941E-61</c:v>
                </c:pt>
                <c:pt idx="359">
                  <c:v>3.1451025613576017E-62</c:v>
                </c:pt>
                <c:pt idx="360">
                  <c:v>8.2287292120579567E-63</c:v>
                </c:pt>
                <c:pt idx="361">
                  <c:v>2.1391992858786772E-63</c:v>
                </c:pt>
                <c:pt idx="362">
                  <c:v>5.5257373003807072E-64</c:v>
                </c:pt>
                <c:pt idx="363">
                  <c:v>1.4182400287568978E-64</c:v>
                </c:pt>
                <c:pt idx="364">
                  <c:v>3.6168438450279799E-65</c:v>
                </c:pt>
                <c:pt idx="365">
                  <c:v>9.1649540947325254E-66</c:v>
                </c:pt>
                <c:pt idx="366">
                  <c:v>2.3075511927464637E-66</c:v>
                </c:pt>
                <c:pt idx="367">
                  <c:v>5.7728850574595123E-67</c:v>
                </c:pt>
                <c:pt idx="368">
                  <c:v>1.4350102119316676E-67</c:v>
                </c:pt>
                <c:pt idx="369">
                  <c:v>3.5443580534010541E-68</c:v>
                </c:pt>
                <c:pt idx="370">
                  <c:v>8.6984265371324535E-69</c:v>
                </c:pt>
                <c:pt idx="371">
                  <c:v>2.121115546574215E-69</c:v>
                </c:pt>
                <c:pt idx="372">
                  <c:v>5.1393532489460341E-70</c:v>
                </c:pt>
                <c:pt idx="373">
                  <c:v>1.2372946279755578E-70</c:v>
                </c:pt>
                <c:pt idx="374">
                  <c:v>2.9597722934572964E-71</c:v>
                </c:pt>
                <c:pt idx="375">
                  <c:v>7.0349981703265383E-72</c:v>
                </c:pt>
                <c:pt idx="376">
                  <c:v>1.6614611573624725E-72</c:v>
                </c:pt>
                <c:pt idx="377">
                  <c:v>3.8988534529059331E-73</c:v>
                </c:pt>
                <c:pt idx="378">
                  <c:v>9.0908427573603892E-74</c:v>
                </c:pt>
                <c:pt idx="379">
                  <c:v>2.1061625952907739E-74</c:v>
                </c:pt>
                <c:pt idx="380">
                  <c:v>4.8484191795930222E-75</c:v>
                </c:pt>
                <c:pt idx="381">
                  <c:v>1.1089933472380441E-75</c:v>
                </c:pt>
                <c:pt idx="382">
                  <c:v>2.5204508706913824E-76</c:v>
                </c:pt>
                <c:pt idx="383">
                  <c:v>5.6917792413530628E-77</c:v>
                </c:pt>
                <c:pt idx="384">
                  <c:v>1.2771396072327753E-77</c:v>
                </c:pt>
                <c:pt idx="385">
                  <c:v>2.8474048156722602E-78</c:v>
                </c:pt>
                <c:pt idx="386">
                  <c:v>6.3078385951165988E-79</c:v>
                </c:pt>
                <c:pt idx="387">
                  <c:v>1.3884570316964123E-79</c:v>
                </c:pt>
                <c:pt idx="388">
                  <c:v>3.0367205735438115E-80</c:v>
                </c:pt>
                <c:pt idx="389">
                  <c:v>6.5992979187721015E-81</c:v>
                </c:pt>
                <c:pt idx="390">
                  <c:v>1.4249878215884446E-81</c:v>
                </c:pt>
                <c:pt idx="391">
                  <c:v>3.0573494886213546E-82</c:v>
                </c:pt>
                <c:pt idx="392">
                  <c:v>6.5177775640291481E-83</c:v>
                </c:pt>
                <c:pt idx="393">
                  <c:v>1.3806210765814206E-83</c:v>
                </c:pt>
                <c:pt idx="394">
                  <c:v>2.90582849661474E-84</c:v>
                </c:pt>
                <c:pt idx="395">
                  <c:v>6.0769543391313948E-85</c:v>
                </c:pt>
                <c:pt idx="396">
                  <c:v>1.2627648462897776E-85</c:v>
                </c:pt>
                <c:pt idx="397">
                  <c:v>2.6072309837812213E-86</c:v>
                </c:pt>
                <c:pt idx="398">
                  <c:v>5.3488084977015061E-87</c:v>
                </c:pt>
                <c:pt idx="399">
                  <c:v>1.090322828574003E-87</c:v>
                </c:pt>
                <c:pt idx="400">
                  <c:v>2.2083793448438636E-88</c:v>
                </c:pt>
                <c:pt idx="401">
                  <c:v>4.444396154059566E-89</c:v>
                </c:pt>
                <c:pt idx="402">
                  <c:v>8.887351662168158E-90</c:v>
                </c:pt>
                <c:pt idx="403">
                  <c:v>1.7658446027124375E-90</c:v>
                </c:pt>
                <c:pt idx="404">
                  <c:v>3.4862065525678724E-91</c:v>
                </c:pt>
                <c:pt idx="405">
                  <c:v>6.8387111831470435E-92</c:v>
                </c:pt>
                <c:pt idx="406">
                  <c:v>1.3329563438549677E-92</c:v>
                </c:pt>
                <c:pt idx="407">
                  <c:v>2.5815355165739541E-93</c:v>
                </c:pt>
                <c:pt idx="408">
                  <c:v>4.9677621960803309E-94</c:v>
                </c:pt>
                <c:pt idx="409">
                  <c:v>9.4986964114716307E-95</c:v>
                </c:pt>
                <c:pt idx="410">
                  <c:v>1.804628167801816E-95</c:v>
                </c:pt>
                <c:pt idx="411">
                  <c:v>3.4066849476806931E-96</c:v>
                </c:pt>
                <c:pt idx="412">
                  <c:v>6.3899392118637396E-97</c:v>
                </c:pt>
                <c:pt idx="413">
                  <c:v>1.1909183775651026E-97</c:v>
                </c:pt>
                <c:pt idx="414">
                  <c:v>2.2054020950985508E-98</c:v>
                </c:pt>
                <c:pt idx="415">
                  <c:v>4.0580190723124308E-99</c:v>
                </c:pt>
                <c:pt idx="416">
                  <c:v>7.4192652867295665E-100</c:v>
                </c:pt>
                <c:pt idx="417">
                  <c:v>1.3478086270065376E-100</c:v>
                </c:pt>
                <c:pt idx="418">
                  <c:v>2.432854178885587E-101</c:v>
                </c:pt>
                <c:pt idx="419">
                  <c:v>4.3633941108442713E-102</c:v>
                </c:pt>
                <c:pt idx="420">
                  <c:v>7.7759474821576722E-103</c:v>
                </c:pt>
                <c:pt idx="421">
                  <c:v>1.3769009883795263E-103</c:v>
                </c:pt>
                <c:pt idx="422">
                  <c:v>2.4225492778060514E-104</c:v>
                </c:pt>
                <c:pt idx="423">
                  <c:v>4.2350938959944224E-105</c:v>
                </c:pt>
                <c:pt idx="424">
                  <c:v>7.3565464647099958E-106</c:v>
                </c:pt>
                <c:pt idx="425">
                  <c:v>1.2697126211166389E-106</c:v>
                </c:pt>
                <c:pt idx="426">
                  <c:v>2.1774962014174193E-107</c:v>
                </c:pt>
                <c:pt idx="427">
                  <c:v>3.7104782559375347E-108</c:v>
                </c:pt>
                <c:pt idx="428">
                  <c:v>6.2823610378246245E-109</c:v>
                </c:pt>
                <c:pt idx="429">
                  <c:v>1.0569061049131225E-109</c:v>
                </c:pt>
                <c:pt idx="430">
                  <c:v>1.7667310316845382E-110</c:v>
                </c:pt>
                <c:pt idx="431">
                  <c:v>2.9344383064042504E-111</c:v>
                </c:pt>
                <c:pt idx="432">
                  <c:v>4.842839151250926E-112</c:v>
                </c:pt>
                <c:pt idx="433">
                  <c:v>7.94137348452801E-113</c:v>
                </c:pt>
                <c:pt idx="434">
                  <c:v>1.2939327747692548E-113</c:v>
                </c:pt>
                <c:pt idx="435">
                  <c:v>2.0948277621660356E-114</c:v>
                </c:pt>
                <c:pt idx="436">
                  <c:v>3.3698102233247583E-115</c:v>
                </c:pt>
                <c:pt idx="437">
                  <c:v>5.3862075148883477E-116</c:v>
                </c:pt>
                <c:pt idx="438">
                  <c:v>8.5542361399224601E-117</c:v>
                </c:pt>
                <c:pt idx="439">
                  <c:v>1.3498947348337926E-117</c:v>
                </c:pt>
                <c:pt idx="440">
                  <c:v>2.1166014404092316E-118</c:v>
                </c:pt>
                <c:pt idx="441">
                  <c:v>3.2976061666729073E-119</c:v>
                </c:pt>
                <c:pt idx="442">
                  <c:v>5.1048031681584703E-120</c:v>
                </c:pt>
                <c:pt idx="443">
                  <c:v>7.8519898770126775E-121</c:v>
                </c:pt>
                <c:pt idx="444">
                  <c:v>1.2000545177128822E-121</c:v>
                </c:pt>
                <c:pt idx="445">
                  <c:v>1.8223959296244293E-122</c:v>
                </c:pt>
                <c:pt idx="446">
                  <c:v>2.7498247247086229E-123</c:v>
                </c:pt>
                <c:pt idx="447">
                  <c:v>4.1227576260431727E-124</c:v>
                </c:pt>
                <c:pt idx="448">
                  <c:v>6.1417355136532608E-125</c:v>
                </c:pt>
                <c:pt idx="449">
                  <c:v>9.0910685374912684E-126</c:v>
                </c:pt>
                <c:pt idx="450">
                  <c:v>1.3370857767032286E-126</c:v>
                </c:pt>
                <c:pt idx="451">
                  <c:v>1.9539980294575419E-127</c:v>
                </c:pt>
                <c:pt idx="452">
                  <c:v>2.8373276422644291E-128</c:v>
                </c:pt>
                <c:pt idx="453">
                  <c:v>4.0936939599793182E-129</c:v>
                </c:pt>
                <c:pt idx="454">
                  <c:v>5.8686981214304679E-130</c:v>
                </c:pt>
                <c:pt idx="455">
                  <c:v>8.3596613435442132E-131</c:v>
                </c:pt>
                <c:pt idx="456">
                  <c:v>1.1831944208894509E-131</c:v>
                </c:pt>
                <c:pt idx="457">
                  <c:v>1.663964503474408E-132</c:v>
                </c:pt>
                <c:pt idx="458">
                  <c:v>2.3251582543709076E-133</c:v>
                </c:pt>
                <c:pt idx="459">
                  <c:v>3.2283565384257242E-134</c:v>
                </c:pt>
                <c:pt idx="460">
                  <c:v>4.4538027824580566E-135</c:v>
                </c:pt>
                <c:pt idx="461">
                  <c:v>6.1052153548568534E-136</c:v>
                </c:pt>
                <c:pt idx="462">
                  <c:v>8.3155601376426235E-137</c:v>
                </c:pt>
                <c:pt idx="463">
                  <c:v>1.1253886864990136E-137</c:v>
                </c:pt>
                <c:pt idx="464">
                  <c:v>1.5133315849871747E-138</c:v>
                </c:pt>
                <c:pt idx="465">
                  <c:v>2.0220233349963591E-139</c:v>
                </c:pt>
                <c:pt idx="466">
                  <c:v>2.6844711772082998E-140</c:v>
                </c:pt>
                <c:pt idx="467">
                  <c:v>3.5412113117346563E-141</c:v>
                </c:pt>
                <c:pt idx="468">
                  <c:v>4.6415758901123132E-142</c:v>
                </c:pt>
                <c:pt idx="469">
                  <c:v>6.0450456338385793E-143</c:v>
                </c:pt>
                <c:pt idx="470">
                  <c:v>7.8226559000168155E-144</c:v>
                </c:pt>
                <c:pt idx="471">
                  <c:v>1.0058411192508767E-144</c:v>
                </c:pt>
                <c:pt idx="472">
                  <c:v>1.2850648950400517E-145</c:v>
                </c:pt>
                <c:pt idx="473">
                  <c:v>1.6313278450321821E-146</c:v>
                </c:pt>
                <c:pt idx="474">
                  <c:v>2.0576805565671415E-147</c:v>
                </c:pt>
                <c:pt idx="475">
                  <c:v>2.5789039885363588E-148</c:v>
                </c:pt>
                <c:pt idx="476">
                  <c:v>3.2115368467448846E-149</c:v>
                </c:pt>
                <c:pt idx="477">
                  <c:v>3.9738471624609213E-150</c:v>
                </c:pt>
                <c:pt idx="478">
                  <c:v>4.8857352063889898E-151</c:v>
                </c:pt>
                <c:pt idx="479">
                  <c:v>5.9685550922233584E-152</c:v>
                </c:pt>
                <c:pt idx="480">
                  <c:v>7.2448434171670686E-153</c:v>
                </c:pt>
                <c:pt idx="481">
                  <c:v>8.7379451732997121E-154</c:v>
                </c:pt>
                <c:pt idx="482">
                  <c:v>1.0471530031191294E-154</c:v>
                </c:pt>
                <c:pt idx="483">
                  <c:v>1.246899598460597E-155</c:v>
                </c:pt>
                <c:pt idx="484">
                  <c:v>1.4752762228448607E-156</c:v>
                </c:pt>
                <c:pt idx="485">
                  <c:v>1.7343458922733982E-157</c:v>
                </c:pt>
                <c:pt idx="486">
                  <c:v>2.0259027991998481E-158</c:v>
                </c:pt>
                <c:pt idx="487">
                  <c:v>2.3513756055630992E-159</c:v>
                </c:pt>
                <c:pt idx="488">
                  <c:v>2.7117267631752106E-160</c:v>
                </c:pt>
                <c:pt idx="489">
                  <c:v>3.1073513486868835E-161</c:v>
                </c:pt>
                <c:pt idx="490">
                  <c:v>3.5379794945600966E-162</c:v>
                </c:pt>
                <c:pt idx="491">
                  <c:v>4.0025869634807323E-163</c:v>
                </c:pt>
                <c:pt idx="492">
                  <c:v>4.4993187028045496E-164</c:v>
                </c:pt>
                <c:pt idx="493">
                  <c:v>5.0254302839783073E-165</c:v>
                </c:pt>
                <c:pt idx="494">
                  <c:v>5.5772519439796099E-166</c:v>
                </c:pt>
                <c:pt idx="495">
                  <c:v>6.1501794786929686E-167</c:v>
                </c:pt>
                <c:pt idx="496">
                  <c:v>6.7386954846115051E-168</c:v>
                </c:pt>
                <c:pt idx="497">
                  <c:v>7.336423416458079E-169</c:v>
                </c:pt>
                <c:pt idx="498">
                  <c:v>7.9362156551576319E-170</c:v>
                </c:pt>
                <c:pt idx="499">
                  <c:v>8.5302753135449376E-171</c:v>
                </c:pt>
                <c:pt idx="500">
                  <c:v>9.110309914888477E-172</c:v>
                </c:pt>
                <c:pt idx="501">
                  <c:v>9.6677134451485007E-173</c:v>
                </c:pt>
                <c:pt idx="502">
                  <c:v>1.0193771697336271E-173</c:v>
                </c:pt>
                <c:pt idx="503">
                  <c:v>1.0679884393269417E-174</c:v>
                </c:pt>
                <c:pt idx="504">
                  <c:v>1.1117796379430619E-175</c:v>
                </c:pt>
                <c:pt idx="505">
                  <c:v>1.149982933542744E-176</c:v>
                </c:pt>
                <c:pt idx="506">
                  <c:v>1.1819104974762263E-177</c:v>
                </c:pt>
                <c:pt idx="507">
                  <c:v>1.20697507056604E-178</c:v>
                </c:pt>
                <c:pt idx="508">
                  <c:v>1.2247079174720037E-179</c:v>
                </c:pt>
                <c:pt idx="509">
                  <c:v>1.234773402939159E-180</c:v>
                </c:pt>
                <c:pt idx="510">
                  <c:v>1.2369795567992069E-181</c:v>
                </c:pt>
                <c:pt idx="511">
                  <c:v>1.2312841631406141E-182</c:v>
                </c:pt>
                <c:pt idx="512">
                  <c:v>1.2177961038185307E-183</c:v>
                </c:pt>
                <c:pt idx="513">
                  <c:v>1.1967718965728967E-184</c:v>
                </c:pt>
                <c:pt idx="514">
                  <c:v>1.1686075815236066E-185</c:v>
                </c:pt>
                <c:pt idx="515">
                  <c:v>1.1338263145573069E-186</c:v>
                </c:pt>
                <c:pt idx="516">
                  <c:v>1.0930622105308485E-187</c:v>
                </c:pt>
                <c:pt idx="517">
                  <c:v>1.0470411331546735E-188</c:v>
                </c:pt>
                <c:pt idx="518">
                  <c:v>9.9655924380643869E-190</c:v>
                </c:pt>
                <c:pt idx="519">
                  <c:v>9.4246019288821442E-191</c:v>
                </c:pt>
                <c:pt idx="520">
                  <c:v>8.8561186213136559E-192</c:v>
                </c:pt>
                <c:pt idx="521">
                  <c:v>8.2688354487697136E-193</c:v>
                </c:pt>
                <c:pt idx="522">
                  <c:v>7.6712438709894146E-194</c:v>
                </c:pt>
                <c:pt idx="523">
                  <c:v>7.0714381053972245E-195</c:v>
                </c:pt>
                <c:pt idx="524">
                  <c:v>6.4769450853111818E-196</c:v>
                </c:pt>
                <c:pt idx="525">
                  <c:v>5.8945845394943373E-197</c:v>
                </c:pt>
                <c:pt idx="526">
                  <c:v>5.3303619702519019E-198</c:v>
                </c:pt>
                <c:pt idx="527">
                  <c:v>4.7893956805209374E-199</c:v>
                </c:pt>
                <c:pt idx="528">
                  <c:v>4.2758774540098899E-200</c:v>
                </c:pt>
                <c:pt idx="529">
                  <c:v>3.7930651036667704E-201</c:v>
                </c:pt>
                <c:pt idx="530">
                  <c:v>3.3433039335598336E-202</c:v>
                </c:pt>
                <c:pt idx="531">
                  <c:v>2.9280732495525347E-203</c:v>
                </c:pt>
                <c:pt idx="532">
                  <c:v>2.5480534270091731E-204</c:v>
                </c:pt>
                <c:pt idx="533">
                  <c:v>2.2032087020093941E-205</c:v>
                </c:pt>
                <c:pt idx="534">
                  <c:v>1.89288078160185E-206</c:v>
                </c:pt>
                <c:pt idx="535">
                  <c:v>1.6158885395777414E-207</c:v>
                </c:pt>
                <c:pt idx="536">
                  <c:v>1.3706294373929155E-208</c:v>
                </c:pt>
                <c:pt idx="537">
                  <c:v>1.1551788386840004E-209</c:v>
                </c:pt>
                <c:pt idx="538">
                  <c:v>9.6738402087259949E-211</c:v>
                </c:pt>
                <c:pt idx="539">
                  <c:v>8.0495037990201779E-212</c:v>
                </c:pt>
                <c:pt idx="540">
                  <c:v>6.6551802917455661E-213</c:v>
                </c:pt>
                <c:pt idx="541">
                  <c:v>5.4672767232145745E-214</c:v>
                </c:pt>
                <c:pt idx="542">
                  <c:v>4.4627525022397299E-215</c:v>
                </c:pt>
                <c:pt idx="543">
                  <c:v>3.6195540282562142E-216</c:v>
                </c:pt>
                <c:pt idx="544">
                  <c:v>2.9169423132278533E-217</c:v>
                </c:pt>
                <c:pt idx="545">
                  <c:v>2.3357218986008906E-218</c:v>
                </c:pt>
                <c:pt idx="546">
                  <c:v>1.858381784317394E-219</c:v>
                </c:pt>
                <c:pt idx="547">
                  <c:v>1.4691605652140894E-220</c:v>
                </c:pt>
                <c:pt idx="548">
                  <c:v>1.1540486057946399E-221</c:v>
                </c:pt>
                <c:pt idx="549">
                  <c:v>9.0074000979494034E-223</c:v>
                </c:pt>
                <c:pt idx="550">
                  <c:v>6.985465027035454E-224</c:v>
                </c:pt>
                <c:pt idx="551">
                  <c:v>5.3828429209842494E-225</c:v>
                </c:pt>
                <c:pt idx="552">
                  <c:v>4.121436433790581E-226</c:v>
                </c:pt>
                <c:pt idx="553">
                  <c:v>3.1354943359410679E-227</c:v>
                </c:pt>
                <c:pt idx="554">
                  <c:v>2.3701943062934199E-228</c:v>
                </c:pt>
                <c:pt idx="555">
                  <c:v>1.780255744303266E-229</c:v>
                </c:pt>
                <c:pt idx="556">
                  <c:v>1.3286217457776062E-230</c:v>
                </c:pt>
                <c:pt idx="557">
                  <c:v>9.8523727011407104E-232</c:v>
                </c:pt>
                <c:pt idx="558">
                  <c:v>7.25940160971241E-233</c:v>
                </c:pt>
                <c:pt idx="559">
                  <c:v>5.3147315128347944E-234</c:v>
                </c:pt>
                <c:pt idx="560">
                  <c:v>3.8661825094200092E-235</c:v>
                </c:pt>
                <c:pt idx="561">
                  <c:v>2.7944985518625517E-236</c:v>
                </c:pt>
                <c:pt idx="562">
                  <c:v>2.0069933863391667E-237</c:v>
                </c:pt>
                <c:pt idx="563">
                  <c:v>1.4322159604045169E-238</c:v>
                </c:pt>
                <c:pt idx="564">
                  <c:v>1.0155272751343943E-239</c:v>
                </c:pt>
                <c:pt idx="565">
                  <c:v>7.154761982009084E-241</c:v>
                </c:pt>
                <c:pt idx="566">
                  <c:v>5.0086340814084146E-242</c:v>
                </c:pt>
                <c:pt idx="567">
                  <c:v>3.4838859826933645E-243</c:v>
                </c:pt>
                <c:pt idx="568">
                  <c:v>2.4078480552370902E-244</c:v>
                </c:pt>
                <c:pt idx="569">
                  <c:v>1.6535401227064988E-245</c:v>
                </c:pt>
                <c:pt idx="570">
                  <c:v>1.1282904504446026E-246</c:v>
                </c:pt>
                <c:pt idx="571">
                  <c:v>7.6497563483922061E-248</c:v>
                </c:pt>
                <c:pt idx="572">
                  <c:v>5.153411334523271E-249</c:v>
                </c:pt>
                <c:pt idx="573">
                  <c:v>3.4495506750178064E-250</c:v>
                </c:pt>
                <c:pt idx="574">
                  <c:v>2.294302960420686E-251</c:v>
                </c:pt>
                <c:pt idx="575">
                  <c:v>1.5162105600430939E-252</c:v>
                </c:pt>
                <c:pt idx="576">
                  <c:v>9.9560893147551556E-254</c:v>
                </c:pt>
                <c:pt idx="577">
                  <c:v>6.4958885656335503E-255</c:v>
                </c:pt>
                <c:pt idx="578">
                  <c:v>4.2112290518742282E-256</c:v>
                </c:pt>
                <c:pt idx="579">
                  <c:v>2.7126869398137268E-257</c:v>
                </c:pt>
                <c:pt idx="580">
                  <c:v>1.7362449862438626E-258</c:v>
                </c:pt>
                <c:pt idx="581">
                  <c:v>1.1041875552018466E-259</c:v>
                </c:pt>
                <c:pt idx="582">
                  <c:v>6.9774254803063405E-261</c:v>
                </c:pt>
                <c:pt idx="583">
                  <c:v>4.3809478249432066E-262</c:v>
                </c:pt>
                <c:pt idx="584">
                  <c:v>2.7331374334937277E-263</c:v>
                </c:pt>
                <c:pt idx="585">
                  <c:v>1.6942417326234857E-264</c:v>
                </c:pt>
                <c:pt idx="586">
                  <c:v>1.0435416686362691E-265</c:v>
                </c:pt>
                <c:pt idx="587">
                  <c:v>6.3865266754226345E-267</c:v>
                </c:pt>
                <c:pt idx="588">
                  <c:v>3.8836508709013747E-268</c:v>
                </c:pt>
                <c:pt idx="589">
                  <c:v>2.3465842269548043E-269</c:v>
                </c:pt>
                <c:pt idx="590">
                  <c:v>1.4088106577814981E-270</c:v>
                </c:pt>
                <c:pt idx="591">
                  <c:v>8.4040693024051906E-272</c:v>
                </c:pt>
                <c:pt idx="592">
                  <c:v>4.9813509149007693E-273</c:v>
                </c:pt>
                <c:pt idx="593">
                  <c:v>2.9337639268775279E-274</c:v>
                </c:pt>
                <c:pt idx="594">
                  <c:v>1.7168158210657166E-275</c:v>
                </c:pt>
                <c:pt idx="595">
                  <c:v>9.9825792047033043E-277</c:v>
                </c:pt>
                <c:pt idx="596">
                  <c:v>5.7674300764515028E-278</c:v>
                </c:pt>
                <c:pt idx="597">
                  <c:v>3.3108722697209355E-279</c:v>
                </c:pt>
                <c:pt idx="598">
                  <c:v>1.8885262693903185E-280</c:v>
                </c:pt>
                <c:pt idx="599">
                  <c:v>1.0703458989243035E-281</c:v>
                </c:pt>
                <c:pt idx="600">
                  <c:v>6.0276188705312915E-283</c:v>
                </c:pt>
                <c:pt idx="601">
                  <c:v>3.3727793764493772E-284</c:v>
                </c:pt>
                <c:pt idx="602">
                  <c:v>1.8752129723639339E-285</c:v>
                </c:pt>
                <c:pt idx="603">
                  <c:v>1.0359380359888942E-286</c:v>
                </c:pt>
                <c:pt idx="604">
                  <c:v>5.6864008997994553E-288</c:v>
                </c:pt>
                <c:pt idx="605">
                  <c:v>3.1014278747694581E-289</c:v>
                </c:pt>
                <c:pt idx="606">
                  <c:v>1.6807627415396687E-290</c:v>
                </c:pt>
                <c:pt idx="607">
                  <c:v>9.0504808526702249E-292</c:v>
                </c:pt>
                <c:pt idx="608">
                  <c:v>4.8423637624753206E-293</c:v>
                </c:pt>
                <c:pt idx="609">
                  <c:v>2.5743268312490393E-294</c:v>
                </c:pt>
                <c:pt idx="610">
                  <c:v>1.3598483255187893E-295</c:v>
                </c:pt>
                <c:pt idx="611">
                  <c:v>7.1373628127216673E-297</c:v>
                </c:pt>
                <c:pt idx="612">
                  <c:v>3.7222504578508489E-298</c:v>
                </c:pt>
                <c:pt idx="613">
                  <c:v>1.9288298817155079E-299</c:v>
                </c:pt>
                <c:pt idx="614">
                  <c:v>9.9312239288825276E-301</c:v>
                </c:pt>
                <c:pt idx="615">
                  <c:v>5.080800455379302E-302</c:v>
                </c:pt>
                <c:pt idx="616">
                  <c:v>2.5827479063742492E-303</c:v>
                </c:pt>
                <c:pt idx="617">
                  <c:v>1.3045250199341098E-304</c:v>
                </c:pt>
                <c:pt idx="618">
                  <c:v>6.5470148070514553E-306</c:v>
                </c:pt>
                <c:pt idx="619">
                  <c:v>3.2647862192938102E-307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x=30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Sheet1!$E$4:$E$754</c:f>
              <c:numCache>
                <c:formatCode>General</c:formatCode>
                <c:ptCount val="751"/>
                <c:pt idx="0">
                  <c:v>4.9516895379492909E-30</c:v>
                </c:pt>
                <c:pt idx="1">
                  <c:v>9.4987233994382205E-30</c:v>
                </c:pt>
                <c:pt idx="2">
                  <c:v>1.816180342663305E-29</c:v>
                </c:pt>
                <c:pt idx="3">
                  <c:v>3.4612629678156932E-29</c:v>
                </c:pt>
                <c:pt idx="4">
                  <c:v>6.5749448824234805E-29</c:v>
                </c:pt>
                <c:pt idx="5">
                  <c:v>1.2448915890687944E-28</c:v>
                </c:pt>
                <c:pt idx="6">
                  <c:v>2.3493777124774015E-28</c:v>
                </c:pt>
                <c:pt idx="7">
                  <c:v>4.4193261273121463E-28</c:v>
                </c:pt>
                <c:pt idx="8">
                  <c:v>8.2859279908175441E-28</c:v>
                </c:pt>
                <c:pt idx="9">
                  <c:v>1.5484891019702873E-27</c:v>
                </c:pt>
                <c:pt idx="10">
                  <c:v>2.8844103633065237E-27</c:v>
                </c:pt>
                <c:pt idx="11">
                  <c:v>5.3553497209771664E-27</c:v>
                </c:pt>
                <c:pt idx="12">
                  <c:v>9.9106130999157575E-27</c:v>
                </c:pt>
                <c:pt idx="13">
                  <c:v>1.8280796022748732E-26</c:v>
                </c:pt>
                <c:pt idx="14">
                  <c:v>3.3610237330453931E-26</c:v>
                </c:pt>
                <c:pt idx="15">
                  <c:v>6.159280050136149E-26</c:v>
                </c:pt>
                <c:pt idx="16">
                  <c:v>1.1250458409472817E-25</c:v>
                </c:pt>
                <c:pt idx="17">
                  <c:v>2.0482944183488073E-25</c:v>
                </c:pt>
                <c:pt idx="18">
                  <c:v>3.7170331997832341E-25</c:v>
                </c:pt>
                <c:pt idx="19">
                  <c:v>6.7232985138028607E-25</c:v>
                </c:pt>
                <c:pt idx="20">
                  <c:v>1.2121329137974573E-24</c:v>
                </c:pt>
                <c:pt idx="21">
                  <c:v>2.1782112129753317E-24</c:v>
                </c:pt>
                <c:pt idx="22">
                  <c:v>3.9015001706743465E-24</c:v>
                </c:pt>
                <c:pt idx="23">
                  <c:v>6.9653856475664109E-24</c:v>
                </c:pt>
                <c:pt idx="24">
                  <c:v>1.2394830687691297E-23</c:v>
                </c:pt>
                <c:pt idx="25">
                  <c:v>2.1984567504880115E-23</c:v>
                </c:pt>
                <c:pt idx="26">
                  <c:v>3.8866653579342292E-23</c:v>
                </c:pt>
                <c:pt idx="27">
                  <c:v>6.8488596761099695E-23</c:v>
                </c:pt>
                <c:pt idx="28">
                  <c:v>1.2029325664153975E-22</c:v>
                </c:pt>
                <c:pt idx="29">
                  <c:v>2.1059409637340515E-22</c:v>
                </c:pt>
                <c:pt idx="30">
                  <c:v>3.6747939930529174E-22</c:v>
                </c:pt>
                <c:pt idx="31">
                  <c:v>6.391483892868996E-22</c:v>
                </c:pt>
                <c:pt idx="32">
                  <c:v>1.1080319804994121E-21</c:v>
                </c:pt>
                <c:pt idx="33">
                  <c:v>1.9146296825711538E-21</c:v>
                </c:pt>
                <c:pt idx="34">
                  <c:v>3.2976091176097779E-21</c:v>
                </c:pt>
                <c:pt idx="35">
                  <c:v>5.6610300276310075E-21</c:v>
                </c:pt>
                <c:pt idx="36">
                  <c:v>9.6866506546904936E-21</c:v>
                </c:pt>
                <c:pt idx="37">
                  <c:v>1.6520900354769217E-20</c:v>
                </c:pt>
                <c:pt idx="38">
                  <c:v>2.8085081065090753E-20</c:v>
                </c:pt>
                <c:pt idx="39">
                  <c:v>4.7588229496583098E-20</c:v>
                </c:pt>
                <c:pt idx="40">
                  <c:v>8.0372098616984467E-20</c:v>
                </c:pt>
                <c:pt idx="41">
                  <c:v>1.3529849482051831E-19</c:v>
                </c:pt>
                <c:pt idx="42">
                  <c:v>2.2701916262462533E-19</c:v>
                </c:pt>
                <c:pt idx="43">
                  <c:v>3.796767166802675E-19</c:v>
                </c:pt>
                <c:pt idx="44">
                  <c:v>6.3291779830634023E-19</c:v>
                </c:pt>
                <c:pt idx="45">
                  <c:v>1.0516289850205026E-18</c:v>
                </c:pt>
                <c:pt idx="46">
                  <c:v>1.7416451798755656E-18</c:v>
                </c:pt>
                <c:pt idx="47">
                  <c:v>2.8750057147573841E-18</c:v>
                </c:pt>
                <c:pt idx="48">
                  <c:v>4.7304193007243341E-18</c:v>
                </c:pt>
                <c:pt idx="49">
                  <c:v>7.7578693113515131E-18</c:v>
                </c:pt>
                <c:pt idx="50">
                  <c:v>1.2681399259826506E-17</c:v>
                </c:pt>
                <c:pt idx="51">
                  <c:v>2.0662068092166891E-17</c:v>
                </c:pt>
                <c:pt idx="52">
                  <c:v>3.3555390432202679E-17</c:v>
                </c:pt>
                <c:pt idx="53">
                  <c:v>5.4316615368818906E-17</c:v>
                </c:pt>
                <c:pt idx="54">
                  <c:v>8.7636494856120271E-17</c:v>
                </c:pt>
                <c:pt idx="55">
                  <c:v>1.4093510834633011E-16</c:v>
                </c:pt>
                <c:pt idx="56">
                  <c:v>2.2590991071428823E-16</c:v>
                </c:pt>
                <c:pt idx="57">
                  <c:v>3.609385503525211E-16</c:v>
                </c:pt>
                <c:pt idx="58">
                  <c:v>5.747952242697175E-16</c:v>
                </c:pt>
                <c:pt idx="59">
                  <c:v>9.1237825920757597E-16</c:v>
                </c:pt>
                <c:pt idx="60">
                  <c:v>1.4435060238682526E-15</c:v>
                </c:pt>
                <c:pt idx="61">
                  <c:v>2.276376893623421E-15</c:v>
                </c:pt>
                <c:pt idx="62">
                  <c:v>3.5780930655818764E-15</c:v>
                </c:pt>
                <c:pt idx="63">
                  <c:v>5.6058437873201824E-15</c:v>
                </c:pt>
                <c:pt idx="64">
                  <c:v>8.7541149760902835E-15</c:v>
                </c:pt>
                <c:pt idx="65">
                  <c:v>1.3625906254031868E-14</c:v>
                </c:pt>
                <c:pt idx="66">
                  <c:v>2.1139778991377E-14</c:v>
                </c:pt>
                <c:pt idx="67">
                  <c:v>3.2690185433731884E-14</c:v>
                </c:pt>
                <c:pt idx="68">
                  <c:v>5.0386735425486324E-14</c:v>
                </c:pt>
                <c:pt idx="69">
                  <c:v>7.7409979743429401E-14</c:v>
                </c:pt>
                <c:pt idx="70">
                  <c:v>1.185385422227139E-13</c:v>
                </c:pt>
                <c:pt idx="71">
                  <c:v>1.8092730149319967E-13</c:v>
                </c:pt>
                <c:pt idx="72">
                  <c:v>2.7525202653730358E-13</c:v>
                </c:pt>
                <c:pt idx="73">
                  <c:v>4.1738692476503041E-13</c:v>
                </c:pt>
                <c:pt idx="74">
                  <c:v>6.308542751823153E-13</c:v>
                </c:pt>
                <c:pt idx="75">
                  <c:v>9.5038846503673683E-13</c:v>
                </c:pt>
                <c:pt idx="76">
                  <c:v>1.4271024713354482E-12</c:v>
                </c:pt>
                <c:pt idx="77">
                  <c:v>2.1359498683814237E-12</c:v>
                </c:pt>
                <c:pt idx="78">
                  <c:v>3.1864627665750331E-12</c:v>
                </c:pt>
                <c:pt idx="79">
                  <c:v>4.7381470655599849E-12</c:v>
                </c:pt>
                <c:pt idx="80">
                  <c:v>7.0224736839331033E-12</c:v>
                </c:pt>
                <c:pt idx="81">
                  <c:v>1.0374175719409785E-11</c:v>
                </c:pt>
                <c:pt idx="82">
                  <c:v>1.5275624526276645E-11</c:v>
                </c:pt>
                <c:pt idx="83">
                  <c:v>2.2419516663256835E-11</c:v>
                </c:pt>
                <c:pt idx="84">
                  <c:v>3.2797097558094705E-11</c:v>
                </c:pt>
                <c:pt idx="85">
                  <c:v>4.7821861071298566E-11</c:v>
                </c:pt>
                <c:pt idx="86">
                  <c:v>6.9502340659353989E-11</c:v>
                </c:pt>
                <c:pt idx="87">
                  <c:v>1.0068256789490784E-10</c:v>
                </c:pt>
                <c:pt idx="88">
                  <c:v>1.45375436618497E-10</c:v>
                </c:pt>
                <c:pt idx="89">
                  <c:v>2.092231209509906E-10</c:v>
                </c:pt>
                <c:pt idx="90">
                  <c:v>3.0013055802769054E-10</c:v>
                </c:pt>
                <c:pt idx="91">
                  <c:v>4.2913372936796894E-10</c:v>
                </c:pt>
                <c:pt idx="92">
                  <c:v>6.115852202845503E-10</c:v>
                </c:pt>
                <c:pt idx="93">
                  <c:v>8.6876678388287453E-10</c:v>
                </c:pt>
                <c:pt idx="94">
                  <c:v>1.2300742572727231E-9</c:v>
                </c:pt>
                <c:pt idx="95">
                  <c:v>1.7359665285217507E-9</c:v>
                </c:pt>
                <c:pt idx="96">
                  <c:v>2.4419302803183347E-9</c:v>
                </c:pt>
                <c:pt idx="97">
                  <c:v>3.4237896031598176E-9</c:v>
                </c:pt>
                <c:pt idx="98">
                  <c:v>4.7847888012797808E-9</c:v>
                </c:pt>
                <c:pt idx="99">
                  <c:v>6.6650033595950237E-9</c:v>
                </c:pt>
                <c:pt idx="100">
                  <c:v>9.2537948643872265E-9</c:v>
                </c:pt>
                <c:pt idx="101">
                  <c:v>1.2806228859210732E-8</c:v>
                </c:pt>
                <c:pt idx="102">
                  <c:v>1.7664630000482032E-8</c:v>
                </c:pt>
                <c:pt idx="103">
                  <c:v>2.4286768167496381E-8</c:v>
                </c:pt>
                <c:pt idx="104">
                  <c:v>3.3282566221523972E-8</c:v>
                </c:pt>
                <c:pt idx="105">
                  <c:v>4.5461711113481012E-8</c:v>
                </c:pt>
                <c:pt idx="106">
                  <c:v>6.1895153826811397E-8</c:v>
                </c:pt>
                <c:pt idx="107">
                  <c:v>8.399422182806719E-8</c:v>
                </c:pt>
                <c:pt idx="108">
                  <c:v>1.136119648406976E-7</c:v>
                </c:pt>
                <c:pt idx="109">
                  <c:v>1.5317243842000265E-7</c:v>
                </c:pt>
                <c:pt idx="110">
                  <c:v>2.0583493050213598E-7</c:v>
                </c:pt>
                <c:pt idx="111">
                  <c:v>2.7570168708456384E-7</c:v>
                </c:pt>
                <c:pt idx="112">
                  <c:v>3.6807953006416009E-7</c:v>
                </c:pt>
                <c:pt idx="113">
                  <c:v>4.8980792028706475E-7</c:v>
                </c:pt>
                <c:pt idx="114">
                  <c:v>6.4966854004235336E-7</c:v>
                </c:pt>
                <c:pt idx="115">
                  <c:v>8.5889438893431685E-7</c:v>
                </c:pt>
                <c:pt idx="116">
                  <c:v>1.1317997402953901E-6</c:v>
                </c:pt>
                <c:pt idx="117">
                  <c:v>1.4865561224297099E-6</c:v>
                </c:pt>
                <c:pt idx="118">
                  <c:v>1.9461437929704049E-6</c:v>
                </c:pt>
                <c:pt idx="119">
                  <c:v>2.5395129776695761E-6</c:v>
                </c:pt>
                <c:pt idx="120">
                  <c:v>3.3029944444223964E-6</c:v>
                </c:pt>
                <c:pt idx="121">
                  <c:v>4.2820047572838569E-6</c:v>
                </c:pt>
                <c:pt idx="122">
                  <c:v>5.5330977571269125E-6</c:v>
                </c:pt>
                <c:pt idx="123">
                  <c:v>7.1264203685898698E-6</c:v>
                </c:pt>
                <c:pt idx="124">
                  <c:v>9.1486376238375722E-6</c:v>
                </c:pt>
                <c:pt idx="125">
                  <c:v>1.1706398666416759E-5</c:v>
                </c:pt>
                <c:pt idx="126">
                  <c:v>1.4930422247993419E-5</c:v>
                </c:pt>
                <c:pt idx="127">
                  <c:v>1.8980286596701396E-5</c:v>
                </c:pt>
                <c:pt idx="128">
                  <c:v>2.4050014197323745E-5</c:v>
                </c:pt>
                <c:pt idx="129">
                  <c:v>3.0374546594887012E-5</c:v>
                </c:pt>
                <c:pt idx="130">
                  <c:v>3.8237207361411997E-5</c:v>
                </c:pt>
                <c:pt idx="131">
                  <c:v>4.7978252329781758E-5</c:v>
                </c:pt>
                <c:pt idx="132">
                  <c:v>6.0004604513100991E-5</c:v>
                </c:pt>
                <c:pt idx="133">
                  <c:v>7.480086614768644E-5</c:v>
                </c:pt>
                <c:pt idx="134">
                  <c:v>9.2941691329510284E-5</c:v>
                </c:pt>
                <c:pt idx="135">
                  <c:v>1.1510558903066177E-4</c:v>
                </c:pt>
                <c:pt idx="136">
                  <c:v>1.4209020714451494E-4</c:v>
                </c:pt>
                <c:pt idx="137">
                  <c:v>1.7482912288971933E-4</c:v>
                </c:pt>
                <c:pt idx="138">
                  <c:v>2.1441013272362536E-4</c:v>
                </c:pt>
                <c:pt idx="139">
                  <c:v>2.6209499527945677E-4</c:v>
                </c:pt>
                <c:pt idx="140">
                  <c:v>3.193405332806514E-4</c:v>
                </c:pt>
                <c:pt idx="141">
                  <c:v>3.8782094460955375E-4</c:v>
                </c:pt>
                <c:pt idx="142">
                  <c:v>4.6945110865483992E-4</c:v>
                </c:pt>
                <c:pt idx="143">
                  <c:v>5.6641060195558081E-4</c:v>
                </c:pt>
                <c:pt idx="144">
                  <c:v>6.8116805756163851E-4</c:v>
                </c:pt>
                <c:pt idx="145">
                  <c:v>8.1650541639319242E-4</c:v>
                </c:pt>
                <c:pt idx="146">
                  <c:v>9.7554152759778893E-4</c:v>
                </c:pt>
                <c:pt idx="147">
                  <c:v>1.1617544603384749E-3</c:v>
                </c:pt>
                <c:pt idx="148">
                  <c:v>1.3790017939702161E-3</c:v>
                </c:pt>
                <c:pt idx="149">
                  <c:v>1.6315380600536002E-3</c:v>
                </c:pt>
                <c:pt idx="150">
                  <c:v>1.924028421495027E-3</c:v>
                </c:pt>
                <c:pt idx="151">
                  <c:v>2.261557595137912E-3</c:v>
                </c:pt>
                <c:pt idx="152">
                  <c:v>2.649632958612261E-3</c:v>
                </c:pt>
                <c:pt idx="153">
                  <c:v>3.094180734749887E-3</c:v>
                </c:pt>
                <c:pt idx="154">
                  <c:v>3.6015341221560713E-3</c:v>
                </c:pt>
                <c:pt idx="155">
                  <c:v>4.1784122434104986E-3</c:v>
                </c:pt>
                <c:pt idx="156">
                  <c:v>4.8318888175355569E-3</c:v>
                </c:pt>
                <c:pt idx="157">
                  <c:v>5.5693495351685999E-3</c:v>
                </c:pt>
                <c:pt idx="158">
                  <c:v>6.3984372270999386E-3</c:v>
                </c:pt>
                <c:pt idx="159">
                  <c:v>7.3269840724836319E-3</c:v>
                </c:pt>
                <c:pt idx="160">
                  <c:v>8.362930294048436E-3</c:v>
                </c:pt>
                <c:pt idx="161">
                  <c:v>9.5142290347044467E-3</c:v>
                </c:pt>
                <c:pt idx="162">
                  <c:v>1.0788737402226599E-2</c:v>
                </c:pt>
                <c:pt idx="163">
                  <c:v>1.2194094003669644E-2</c:v>
                </c:pt>
                <c:pt idx="164">
                  <c:v>1.3737583664455469E-2</c:v>
                </c:pt>
                <c:pt idx="165">
                  <c:v>1.5425990432343575E-2</c:v>
                </c:pt>
                <c:pt idx="166">
                  <c:v>1.7265440395451071E-2</c:v>
                </c:pt>
                <c:pt idx="167">
                  <c:v>1.9261236285897747E-2</c:v>
                </c:pt>
                <c:pt idx="168">
                  <c:v>2.1417686284493954E-2</c:v>
                </c:pt>
                <c:pt idx="169">
                  <c:v>2.3737929873572018E-2</c:v>
                </c:pt>
                <c:pt idx="170">
                  <c:v>2.6223763989751386E-2</c:v>
                </c:pt>
                <c:pt idx="171">
                  <c:v>2.8875473090448332E-2</c:v>
                </c:pt>
                <c:pt idx="172">
                  <c:v>3.1691667051280126E-2</c:v>
                </c:pt>
                <c:pt idx="173">
                  <c:v>3.4669131040370955E-2</c:v>
                </c:pt>
                <c:pt idx="174">
                  <c:v>3.7802691654997417E-2</c:v>
                </c:pt>
                <c:pt idx="175">
                  <c:v>4.1085103642542115E-2</c:v>
                </c:pt>
                <c:pt idx="176">
                  <c:v>4.4506961450050939E-2</c:v>
                </c:pt>
                <c:pt idx="177">
                  <c:v>4.8056639646276544E-2</c:v>
                </c:pt>
                <c:pt idx="178">
                  <c:v>5.1720265931785164E-2</c:v>
                </c:pt>
                <c:pt idx="179">
                  <c:v>5.5481729995213419E-2</c:v>
                </c:pt>
                <c:pt idx="180">
                  <c:v>5.9322730890067274E-2</c:v>
                </c:pt>
                <c:pt idx="181">
                  <c:v>6.3222864904040874E-2</c:v>
                </c:pt>
                <c:pt idx="182">
                  <c:v>6.7159755083787936E-2</c:v>
                </c:pt>
                <c:pt idx="183">
                  <c:v>7.1109222679003284E-2</c:v>
                </c:pt>
                <c:pt idx="184">
                  <c:v>7.5045499801400822E-2</c:v>
                </c:pt>
                <c:pt idx="185">
                  <c:v>7.8941481581296088E-2</c:v>
                </c:pt>
                <c:pt idx="186">
                  <c:v>8.2769015074719343E-2</c:v>
                </c:pt>
                <c:pt idx="187">
                  <c:v>8.6499221157284645E-2</c:v>
                </c:pt>
                <c:pt idx="188">
                  <c:v>9.0102844668733043E-2</c:v>
                </c:pt>
                <c:pt idx="189">
                  <c:v>9.3550627175702714E-2</c:v>
                </c:pt>
                <c:pt idx="190">
                  <c:v>9.681369593051925E-2</c:v>
                </c:pt>
                <c:pt idx="191">
                  <c:v>9.9863961949251068E-2</c:v>
                </c:pt>
                <c:pt idx="192">
                  <c:v>0.10267451963831062</c:v>
                </c:pt>
                <c:pt idx="193">
                  <c:v>0.10522004008667057</c:v>
                </c:pt>
                <c:pt idx="194">
                  <c:v>0.10747715002617812</c:v>
                </c:pt>
                <c:pt idx="195">
                  <c:v>0.10942478855549419</c:v>
                </c:pt>
                <c:pt idx="196">
                  <c:v>0.11104453402721599</c:v>
                </c:pt>
                <c:pt idx="197">
                  <c:v>0.11232089400938645</c:v>
                </c:pt>
                <c:pt idx="198">
                  <c:v>0.11324155194145254</c:v>
                </c:pt>
                <c:pt idx="199">
                  <c:v>0.11379756499381202</c:v>
                </c:pt>
                <c:pt idx="200">
                  <c:v>0.11398350868612361</c:v>
                </c:pt>
                <c:pt idx="201">
                  <c:v>0.11379756499380994</c:v>
                </c:pt>
                <c:pt idx="202">
                  <c:v>0.11324155194144826</c:v>
                </c:pt>
                <c:pt idx="203">
                  <c:v>0.11232089400938018</c:v>
                </c:pt>
                <c:pt idx="204">
                  <c:v>0.11104453402720771</c:v>
                </c:pt>
                <c:pt idx="205">
                  <c:v>0.10942478855548408</c:v>
                </c:pt>
                <c:pt idx="206">
                  <c:v>0.10747715002616613</c:v>
                </c:pt>
                <c:pt idx="207">
                  <c:v>0.10522004008665686</c:v>
                </c:pt>
                <c:pt idx="208">
                  <c:v>0.10267451963829539</c:v>
                </c:pt>
                <c:pt idx="209">
                  <c:v>9.9863961949234428E-2</c:v>
                </c:pt>
                <c:pt idx="210">
                  <c:v>9.6813695930501209E-2</c:v>
                </c:pt>
                <c:pt idx="211">
                  <c:v>9.3550627175683618E-2</c:v>
                </c:pt>
                <c:pt idx="212">
                  <c:v>9.0102844668713017E-2</c:v>
                </c:pt>
                <c:pt idx="213">
                  <c:v>8.6499221157263773E-2</c:v>
                </c:pt>
                <c:pt idx="214">
                  <c:v>8.2769015074697846E-2</c:v>
                </c:pt>
                <c:pt idx="215">
                  <c:v>7.8941481581274106E-2</c:v>
                </c:pt>
                <c:pt idx="216">
                  <c:v>7.5045499801378493E-2</c:v>
                </c:pt>
                <c:pt idx="217">
                  <c:v>7.1109222678980816E-2</c:v>
                </c:pt>
                <c:pt idx="218">
                  <c:v>6.7159755083765496E-2</c:v>
                </c:pt>
                <c:pt idx="219">
                  <c:v>6.3222864904018572E-2</c:v>
                </c:pt>
                <c:pt idx="220">
                  <c:v>5.9322730890045285E-2</c:v>
                </c:pt>
                <c:pt idx="221">
                  <c:v>5.5481729995191804E-2</c:v>
                </c:pt>
                <c:pt idx="222">
                  <c:v>5.1720265931764015E-2</c:v>
                </c:pt>
                <c:pt idx="223">
                  <c:v>4.8056639646256033E-2</c:v>
                </c:pt>
                <c:pt idx="224">
                  <c:v>4.4506961450031149E-2</c:v>
                </c:pt>
                <c:pt idx="225">
                  <c:v>4.108510364252306E-2</c:v>
                </c:pt>
                <c:pt idx="226">
                  <c:v>3.7802691654979209E-2</c:v>
                </c:pt>
                <c:pt idx="227">
                  <c:v>3.4669131040353594E-2</c:v>
                </c:pt>
                <c:pt idx="228">
                  <c:v>3.169166705126366E-2</c:v>
                </c:pt>
                <c:pt idx="229">
                  <c:v>2.8875473090432788E-2</c:v>
                </c:pt>
                <c:pt idx="230">
                  <c:v>2.6223763989736752E-2</c:v>
                </c:pt>
                <c:pt idx="231">
                  <c:v>2.3737929873558355E-2</c:v>
                </c:pt>
                <c:pt idx="232">
                  <c:v>2.1417686284481208E-2</c:v>
                </c:pt>
                <c:pt idx="233">
                  <c:v>1.9261236285885955E-2</c:v>
                </c:pt>
                <c:pt idx="234">
                  <c:v>1.7265440395440181E-2</c:v>
                </c:pt>
                <c:pt idx="235">
                  <c:v>1.542599043233356E-2</c:v>
                </c:pt>
                <c:pt idx="236">
                  <c:v>1.3737583664446282E-2</c:v>
                </c:pt>
                <c:pt idx="237">
                  <c:v>1.2194094003661267E-2</c:v>
                </c:pt>
                <c:pt idx="238">
                  <c:v>1.0788737402219001E-2</c:v>
                </c:pt>
                <c:pt idx="239">
                  <c:v>9.5142290346975529E-3</c:v>
                </c:pt>
                <c:pt idx="240">
                  <c:v>8.3629302940422309E-3</c:v>
                </c:pt>
                <c:pt idx="241">
                  <c:v>7.3269840724780547E-3</c:v>
                </c:pt>
                <c:pt idx="242">
                  <c:v>6.3984372270949495E-3</c:v>
                </c:pt>
                <c:pt idx="243">
                  <c:v>5.5693495351641599E-3</c:v>
                </c:pt>
                <c:pt idx="244">
                  <c:v>4.8318888175316104E-3</c:v>
                </c:pt>
                <c:pt idx="245">
                  <c:v>4.1784122434070075E-3</c:v>
                </c:pt>
                <c:pt idx="246">
                  <c:v>3.6015341221529978E-3</c:v>
                </c:pt>
                <c:pt idx="247">
                  <c:v>3.0941807347471895E-3</c:v>
                </c:pt>
                <c:pt idx="248">
                  <c:v>2.6496329586098996E-3</c:v>
                </c:pt>
                <c:pt idx="249">
                  <c:v>2.2615575951358529E-3</c:v>
                </c:pt>
                <c:pt idx="250">
                  <c:v>1.9240284214932419E-3</c:v>
                </c:pt>
                <c:pt idx="251">
                  <c:v>1.6315380600520543E-3</c:v>
                </c:pt>
                <c:pt idx="252">
                  <c:v>1.3790017939688869E-3</c:v>
                </c:pt>
                <c:pt idx="253">
                  <c:v>1.1617544603373315E-3</c:v>
                </c:pt>
                <c:pt idx="254">
                  <c:v>9.7554152759681196E-4</c:v>
                </c:pt>
                <c:pt idx="255">
                  <c:v>8.1650541639235888E-4</c:v>
                </c:pt>
                <c:pt idx="256">
                  <c:v>6.8116805756093075E-4</c:v>
                </c:pt>
                <c:pt idx="257">
                  <c:v>5.66410601954982E-4</c:v>
                </c:pt>
                <c:pt idx="258">
                  <c:v>4.6945110865433489E-4</c:v>
                </c:pt>
                <c:pt idx="259">
                  <c:v>3.8782094460912886E-4</c:v>
                </c:pt>
                <c:pt idx="260">
                  <c:v>3.1934053328029572E-4</c:v>
                </c:pt>
                <c:pt idx="261">
                  <c:v>2.6209499527916007E-4</c:v>
                </c:pt>
                <c:pt idx="262">
                  <c:v>2.1441013272337846E-4</c:v>
                </c:pt>
                <c:pt idx="263">
                  <c:v>1.7482912288951482E-4</c:v>
                </c:pt>
                <c:pt idx="264">
                  <c:v>1.4209020714434607E-4</c:v>
                </c:pt>
                <c:pt idx="265">
                  <c:v>1.1510558903052285E-4</c:v>
                </c:pt>
                <c:pt idx="266">
                  <c:v>9.2941691329396551E-5</c:v>
                </c:pt>
                <c:pt idx="267">
                  <c:v>7.4800866147593402E-5</c:v>
                </c:pt>
                <c:pt idx="268">
                  <c:v>6.000460451302528E-5</c:v>
                </c:pt>
                <c:pt idx="269">
                  <c:v>4.797825232972031E-5</c:v>
                </c:pt>
                <c:pt idx="270">
                  <c:v>3.8237207361362307E-5</c:v>
                </c:pt>
                <c:pt idx="271">
                  <c:v>3.0374546594847045E-5</c:v>
                </c:pt>
                <c:pt idx="272">
                  <c:v>2.4050014197291551E-5</c:v>
                </c:pt>
                <c:pt idx="273">
                  <c:v>1.898028659667567E-5</c:v>
                </c:pt>
                <c:pt idx="274">
                  <c:v>1.4930422247972919E-5</c:v>
                </c:pt>
                <c:pt idx="275">
                  <c:v>1.1706398666400476E-5</c:v>
                </c:pt>
                <c:pt idx="276">
                  <c:v>9.1486376238246786E-6</c:v>
                </c:pt>
                <c:pt idx="277">
                  <c:v>7.1264203685796893E-6</c:v>
                </c:pt>
                <c:pt idx="278">
                  <c:v>5.5330977571189038E-6</c:v>
                </c:pt>
                <c:pt idx="279">
                  <c:v>4.2820047572775804E-6</c:v>
                </c:pt>
                <c:pt idx="280">
                  <c:v>3.30299444441749E-6</c:v>
                </c:pt>
                <c:pt idx="281">
                  <c:v>2.5395129776657594E-6</c:v>
                </c:pt>
                <c:pt idx="282">
                  <c:v>1.9461437929674411E-6</c:v>
                </c:pt>
                <c:pt idx="283">
                  <c:v>1.4865561224274166E-6</c:v>
                </c:pt>
                <c:pt idx="284">
                  <c:v>1.1317997402936261E-6</c:v>
                </c:pt>
                <c:pt idx="285">
                  <c:v>8.5889438893296234E-7</c:v>
                </c:pt>
                <c:pt idx="286">
                  <c:v>6.4966854004131596E-7</c:v>
                </c:pt>
                <c:pt idx="287">
                  <c:v>4.8980792028627383E-7</c:v>
                </c:pt>
                <c:pt idx="288">
                  <c:v>3.6807953006355837E-7</c:v>
                </c:pt>
                <c:pt idx="289">
                  <c:v>2.7570168708410841E-7</c:v>
                </c:pt>
                <c:pt idx="290">
                  <c:v>2.058349305017919E-7</c:v>
                </c:pt>
                <c:pt idx="291">
                  <c:v>1.5317243841974404E-7</c:v>
                </c:pt>
                <c:pt idx="292">
                  <c:v>1.1361196484050365E-7</c:v>
                </c:pt>
                <c:pt idx="293">
                  <c:v>8.3994221827922188E-8</c:v>
                </c:pt>
                <c:pt idx="294">
                  <c:v>6.1895153826703414E-8</c:v>
                </c:pt>
                <c:pt idx="295">
                  <c:v>4.5461711113400914E-8</c:v>
                </c:pt>
                <c:pt idx="296">
                  <c:v>3.328256622146466E-8</c:v>
                </c:pt>
                <c:pt idx="297">
                  <c:v>2.428676816745267E-8</c:v>
                </c:pt>
                <c:pt idx="298">
                  <c:v>1.7664630000449888E-8</c:v>
                </c:pt>
                <c:pt idx="299">
                  <c:v>1.2806228859187166E-8</c:v>
                </c:pt>
                <c:pt idx="300">
                  <c:v>9.2537948643700228E-9</c:v>
                </c:pt>
                <c:pt idx="301">
                  <c:v>6.6650033595825241E-9</c:v>
                </c:pt>
                <c:pt idx="302">
                  <c:v>4.7847888012707157E-9</c:v>
                </c:pt>
                <c:pt idx="303">
                  <c:v>3.4237896031532717E-9</c:v>
                </c:pt>
                <c:pt idx="304">
                  <c:v>2.4419302803136136E-9</c:v>
                </c:pt>
                <c:pt idx="305">
                  <c:v>1.7359665285183634E-9</c:v>
                </c:pt>
                <c:pt idx="306">
                  <c:v>1.2300742572703019E-9</c:v>
                </c:pt>
                <c:pt idx="307">
                  <c:v>8.6876678388114831E-10</c:v>
                </c:pt>
                <c:pt idx="308">
                  <c:v>6.1158522028332524E-10</c:v>
                </c:pt>
                <c:pt idx="309">
                  <c:v>4.2913372936709962E-10</c:v>
                </c:pt>
                <c:pt idx="310">
                  <c:v>3.0013055802707734E-10</c:v>
                </c:pt>
                <c:pt idx="311">
                  <c:v>2.0922312095055958E-10</c:v>
                </c:pt>
                <c:pt idx="312">
                  <c:v>1.4537543661819498E-10</c:v>
                </c:pt>
                <c:pt idx="313">
                  <c:v>1.0068256789469649E-10</c:v>
                </c:pt>
                <c:pt idx="314">
                  <c:v>6.95023406592071E-11</c:v>
                </c:pt>
                <c:pt idx="315">
                  <c:v>4.7821861071196467E-11</c:v>
                </c:pt>
                <c:pt idx="316">
                  <c:v>3.279709755802411E-11</c:v>
                </c:pt>
                <c:pt idx="317">
                  <c:v>2.2419516663208161E-11</c:v>
                </c:pt>
                <c:pt idx="318">
                  <c:v>1.5275624526243218E-11</c:v>
                </c:pt>
                <c:pt idx="319">
                  <c:v>1.0374175719386897E-11</c:v>
                </c:pt>
                <c:pt idx="320">
                  <c:v>7.0224736839174571E-12</c:v>
                </c:pt>
                <c:pt idx="321">
                  <c:v>4.7381470655493495E-12</c:v>
                </c:pt>
                <c:pt idx="322">
                  <c:v>3.1864627665678231E-12</c:v>
                </c:pt>
                <c:pt idx="323">
                  <c:v>2.1359498683765438E-12</c:v>
                </c:pt>
                <c:pt idx="324">
                  <c:v>1.4271024713321625E-12</c:v>
                </c:pt>
                <c:pt idx="325">
                  <c:v>9.5038846503453135E-13</c:v>
                </c:pt>
                <c:pt idx="326">
                  <c:v>6.3085427518084037E-13</c:v>
                </c:pt>
                <c:pt idx="327">
                  <c:v>4.1738692476404566E-13</c:v>
                </c:pt>
                <c:pt idx="328">
                  <c:v>2.7525202653665048E-13</c:v>
                </c:pt>
                <c:pt idx="329">
                  <c:v>1.8092730149276636E-13</c:v>
                </c:pt>
                <c:pt idx="330">
                  <c:v>1.1853854222242797E-13</c:v>
                </c:pt>
                <c:pt idx="331">
                  <c:v>7.7409979743241324E-14</c:v>
                </c:pt>
                <c:pt idx="332">
                  <c:v>5.038673542536294E-14</c:v>
                </c:pt>
                <c:pt idx="333">
                  <c:v>3.2690185433651174E-14</c:v>
                </c:pt>
                <c:pt idx="334">
                  <c:v>2.1139778991324424E-14</c:v>
                </c:pt>
                <c:pt idx="335">
                  <c:v>1.3625906253997693E-14</c:v>
                </c:pt>
                <c:pt idx="336">
                  <c:v>8.7541149760682049E-15</c:v>
                </c:pt>
                <c:pt idx="337">
                  <c:v>5.6058437873059174E-15</c:v>
                </c:pt>
                <c:pt idx="338">
                  <c:v>3.5780930655727114E-15</c:v>
                </c:pt>
                <c:pt idx="339">
                  <c:v>2.2763768936175503E-15</c:v>
                </c:pt>
                <c:pt idx="340">
                  <c:v>1.4435060238644968E-15</c:v>
                </c:pt>
                <c:pt idx="341">
                  <c:v>9.1237825920518355E-16</c:v>
                </c:pt>
                <c:pt idx="342">
                  <c:v>5.747952242682023E-16</c:v>
                </c:pt>
                <c:pt idx="343">
                  <c:v>3.6093855035156471E-16</c:v>
                </c:pt>
                <c:pt idx="344">
                  <c:v>2.259099107136846E-16</c:v>
                </c:pt>
                <c:pt idx="345">
                  <c:v>1.4093510834595064E-16</c:v>
                </c:pt>
                <c:pt idx="346">
                  <c:v>8.7636494855883107E-17</c:v>
                </c:pt>
                <c:pt idx="347">
                  <c:v>5.431661536867068E-17</c:v>
                </c:pt>
                <c:pt idx="348">
                  <c:v>3.3555390432110407E-17</c:v>
                </c:pt>
                <c:pt idx="349">
                  <c:v>2.0662068092109643E-17</c:v>
                </c:pt>
                <c:pt idx="350">
                  <c:v>1.2681399259791271E-17</c:v>
                </c:pt>
                <c:pt idx="351">
                  <c:v>7.7578693113297948E-18</c:v>
                </c:pt>
                <c:pt idx="352">
                  <c:v>4.730419300710952E-18</c:v>
                </c:pt>
                <c:pt idx="353">
                  <c:v>2.8750057147492093E-18</c:v>
                </c:pt>
                <c:pt idx="354">
                  <c:v>1.7416451798705909E-18</c:v>
                </c:pt>
                <c:pt idx="355">
                  <c:v>1.0516289850174756E-18</c:v>
                </c:pt>
                <c:pt idx="356">
                  <c:v>6.329177983045052E-19</c:v>
                </c:pt>
                <c:pt idx="357">
                  <c:v>3.7967671667916135E-19</c:v>
                </c:pt>
                <c:pt idx="358">
                  <c:v>2.2701916262395915E-19</c:v>
                </c:pt>
                <c:pt idx="359">
                  <c:v>1.3529849482011844E-19</c:v>
                </c:pt>
                <c:pt idx="360">
                  <c:v>8.0372098616745688E-20</c:v>
                </c:pt>
                <c:pt idx="361">
                  <c:v>4.758822949644079E-20</c:v>
                </c:pt>
                <c:pt idx="362">
                  <c:v>2.8085081065006343E-20</c:v>
                </c:pt>
                <c:pt idx="363">
                  <c:v>1.65209003547192E-20</c:v>
                </c:pt>
                <c:pt idx="364">
                  <c:v>9.6866506546610404E-21</c:v>
                </c:pt>
                <c:pt idx="365">
                  <c:v>5.661030027613635E-21</c:v>
                </c:pt>
                <c:pt idx="366">
                  <c:v>3.2976091175996096E-21</c:v>
                </c:pt>
                <c:pt idx="367">
                  <c:v>1.9146296825652222E-21</c:v>
                </c:pt>
                <c:pt idx="368">
                  <c:v>1.1080319804959561E-21</c:v>
                </c:pt>
                <c:pt idx="369">
                  <c:v>6.3914838928489233E-22</c:v>
                </c:pt>
                <c:pt idx="370">
                  <c:v>3.6747939930413238E-22</c:v>
                </c:pt>
                <c:pt idx="371">
                  <c:v>2.1059409637273808E-22</c:v>
                </c:pt>
                <c:pt idx="372">
                  <c:v>1.2029325664115607E-22</c:v>
                </c:pt>
                <c:pt idx="373">
                  <c:v>6.8488596760879772E-23</c:v>
                </c:pt>
                <c:pt idx="374">
                  <c:v>3.8866653579216643E-23</c:v>
                </c:pt>
                <c:pt idx="375">
                  <c:v>2.1984567504808736E-23</c:v>
                </c:pt>
                <c:pt idx="376">
                  <c:v>1.2394830687650788E-23</c:v>
                </c:pt>
                <c:pt idx="377">
                  <c:v>6.9653856475435505E-24</c:v>
                </c:pt>
                <c:pt idx="378">
                  <c:v>3.9015001706614557E-24</c:v>
                </c:pt>
                <c:pt idx="379">
                  <c:v>2.178211212968102E-24</c:v>
                </c:pt>
                <c:pt idx="380">
                  <c:v>1.2121329137934099E-24</c:v>
                </c:pt>
                <c:pt idx="381">
                  <c:v>6.7232985137802609E-25</c:v>
                </c:pt>
                <c:pt idx="382">
                  <c:v>3.7170331997706637E-25</c:v>
                </c:pt>
                <c:pt idx="383">
                  <c:v>2.048294418341851E-25</c:v>
                </c:pt>
                <c:pt idx="384">
                  <c:v>1.1250458409434365E-25</c:v>
                </c:pt>
                <c:pt idx="385">
                  <c:v>6.1592800501150073E-26</c:v>
                </c:pt>
                <c:pt idx="386">
                  <c:v>3.361023733033785E-26</c:v>
                </c:pt>
                <c:pt idx="387">
                  <c:v>1.8280796022685227E-26</c:v>
                </c:pt>
                <c:pt idx="388">
                  <c:v>9.9106130998811814E-27</c:v>
                </c:pt>
                <c:pt idx="389">
                  <c:v>5.355349720958366E-27</c:v>
                </c:pt>
                <c:pt idx="390">
                  <c:v>2.8844103632963586E-27</c:v>
                </c:pt>
                <c:pt idx="391">
                  <c:v>1.5484891019647965E-27</c:v>
                </c:pt>
                <c:pt idx="392">
                  <c:v>8.2859279907879953E-28</c:v>
                </c:pt>
                <c:pt idx="393">
                  <c:v>4.4193261272963172E-28</c:v>
                </c:pt>
                <c:pt idx="394">
                  <c:v>2.3493777124689358E-28</c:v>
                </c:pt>
                <c:pt idx="395">
                  <c:v>1.2448915890642912E-28</c:v>
                </c:pt>
                <c:pt idx="396">
                  <c:v>6.574944882399562E-29</c:v>
                </c:pt>
                <c:pt idx="397">
                  <c:v>3.4612629678030283E-29</c:v>
                </c:pt>
                <c:pt idx="398">
                  <c:v>1.8161803426566457E-29</c:v>
                </c:pt>
                <c:pt idx="399">
                  <c:v>9.4987233994031292E-30</c:v>
                </c:pt>
                <c:pt idx="400">
                  <c:v>4.9516895379309234E-30</c:v>
                </c:pt>
                <c:pt idx="401">
                  <c:v>2.5729033297994525E-30</c:v>
                </c:pt>
                <c:pt idx="402">
                  <c:v>1.3325251856281272E-30</c:v>
                </c:pt>
                <c:pt idx="403">
                  <c:v>6.8787460909433835E-31</c:v>
                </c:pt>
                <c:pt idx="404">
                  <c:v>3.5393623549232032E-31</c:v>
                </c:pt>
                <c:pt idx="405">
                  <c:v>1.8151924282154879E-31</c:v>
                </c:pt>
                <c:pt idx="406">
                  <c:v>9.2790221361207234E-32</c:v>
                </c:pt>
                <c:pt idx="407">
                  <c:v>4.7278495271448802E-32</c:v>
                </c:pt>
                <c:pt idx="408">
                  <c:v>2.4010819140334301E-32</c:v>
                </c:pt>
                <c:pt idx="409">
                  <c:v>1.2154362997263559E-32</c:v>
                </c:pt>
                <c:pt idx="410">
                  <c:v>6.1325249590128674E-33</c:v>
                </c:pt>
                <c:pt idx="411">
                  <c:v>3.0840992219649786E-33</c:v>
                </c:pt>
                <c:pt idx="412">
                  <c:v>1.5459635662503956E-33</c:v>
                </c:pt>
                <c:pt idx="413">
                  <c:v>7.7241742618420178E-34</c:v>
                </c:pt>
                <c:pt idx="414">
                  <c:v>3.846686268733057E-34</c:v>
                </c:pt>
                <c:pt idx="415">
                  <c:v>1.9094283517636659E-34</c:v>
                </c:pt>
                <c:pt idx="416">
                  <c:v>9.4471728609982636E-35</c:v>
                </c:pt>
                <c:pt idx="417">
                  <c:v>4.6588878138080578E-35</c:v>
                </c:pt>
                <c:pt idx="418">
                  <c:v>2.2900477559026906E-35</c:v>
                </c:pt>
                <c:pt idx="419">
                  <c:v>1.1219893147949993E-35</c:v>
                </c:pt>
                <c:pt idx="420">
                  <c:v>5.4791702913894566E-36</c:v>
                </c:pt>
                <c:pt idx="421">
                  <c:v>2.6669985001225997E-36</c:v>
                </c:pt>
                <c:pt idx="422">
                  <c:v>1.2939355353213566E-36</c:v>
                </c:pt>
                <c:pt idx="423">
                  <c:v>6.25726292733209E-37</c:v>
                </c:pt>
                <c:pt idx="424">
                  <c:v>3.0160467149732744E-37</c:v>
                </c:pt>
                <c:pt idx="425">
                  <c:v>1.4490174623619436E-37</c:v>
                </c:pt>
                <c:pt idx="426">
                  <c:v>6.9389070530629366E-38</c:v>
                </c:pt>
                <c:pt idx="427">
                  <c:v>3.3120006746857526E-38</c:v>
                </c:pt>
                <c:pt idx="428">
                  <c:v>1.5756931920286398E-38</c:v>
                </c:pt>
                <c:pt idx="429">
                  <c:v>7.471964436825537E-39</c:v>
                </c:pt>
                <c:pt idx="430">
                  <c:v>3.5316676669602133E-39</c:v>
                </c:pt>
                <c:pt idx="431">
                  <c:v>1.6638215999170395E-39</c:v>
                </c:pt>
                <c:pt idx="432">
                  <c:v>7.8129596670199381E-40</c:v>
                </c:pt>
                <c:pt idx="433">
                  <c:v>3.6568428916098513E-40</c:v>
                </c:pt>
                <c:pt idx="434">
                  <c:v>1.7059995710765877E-40</c:v>
                </c:pt>
                <c:pt idx="435">
                  <c:v>7.9329264662602155E-41</c:v>
                </c:pt>
                <c:pt idx="436">
                  <c:v>3.6767985455302264E-41</c:v>
                </c:pt>
                <c:pt idx="437">
                  <c:v>1.6985883353613124E-41</c:v>
                </c:pt>
                <c:pt idx="438">
                  <c:v>7.8214691209773391E-42</c:v>
                </c:pt>
                <c:pt idx="439">
                  <c:v>3.5898014474041856E-42</c:v>
                </c:pt>
                <c:pt idx="440">
                  <c:v>1.6422316475054302E-42</c:v>
                </c:pt>
                <c:pt idx="441">
                  <c:v>7.4882494210786832E-43</c:v>
                </c:pt>
                <c:pt idx="442">
                  <c:v>3.4033614993671348E-43</c:v>
                </c:pt>
                <c:pt idx="443">
                  <c:v>1.5417634902246554E-43</c:v>
                </c:pt>
                <c:pt idx="444">
                  <c:v>6.9616042047218539E-44</c:v>
                </c:pt>
                <c:pt idx="445">
                  <c:v>3.133161598239275E-44</c:v>
                </c:pt>
                <c:pt idx="446">
                  <c:v>1.40552364859038E-44</c:v>
                </c:pt>
                <c:pt idx="447">
                  <c:v>6.2845677874942315E-45</c:v>
                </c:pt>
                <c:pt idx="448">
                  <c:v>2.8008804256169525E-45</c:v>
                </c:pt>
                <c:pt idx="449">
                  <c:v>1.2442155288936204E-45</c:v>
                </c:pt>
                <c:pt idx="450">
                  <c:v>5.5090734409698536E-46</c:v>
                </c:pt>
                <c:pt idx="451">
                  <c:v>2.4313271628578431E-46</c:v>
                </c:pt>
                <c:pt idx="452">
                  <c:v>1.0695230228194038E-46</c:v>
                </c:pt>
                <c:pt idx="453">
                  <c:v>4.6894160874489835E-47</c:v>
                </c:pt>
                <c:pt idx="454">
                  <c:v>2.0494120990230184E-47</c:v>
                </c:pt>
                <c:pt idx="455">
                  <c:v>8.9273326591585786E-48</c:v>
                </c:pt>
                <c:pt idx="456">
                  <c:v>3.8761094891393365E-48</c:v>
                </c:pt>
                <c:pt idx="457">
                  <c:v>1.6774602962754485E-48</c:v>
                </c:pt>
                <c:pt idx="458">
                  <c:v>7.2358633865056698E-49</c:v>
                </c:pt>
                <c:pt idx="459">
                  <c:v>3.111074158065666E-49</c:v>
                </c:pt>
                <c:pt idx="460">
                  <c:v>1.333252060845815E-49</c:v>
                </c:pt>
                <c:pt idx="461">
                  <c:v>5.6950305675692905E-50</c:v>
                </c:pt>
                <c:pt idx="462">
                  <c:v>2.4247208716837314E-50</c:v>
                </c:pt>
                <c:pt idx="463">
                  <c:v>1.0289856962887591E-50</c:v>
                </c:pt>
                <c:pt idx="464">
                  <c:v>4.3525004057828642E-51</c:v>
                </c:pt>
                <c:pt idx="465">
                  <c:v>1.8350597026884992E-51</c:v>
                </c:pt>
                <c:pt idx="466">
                  <c:v>7.7115818410774785E-52</c:v>
                </c:pt>
                <c:pt idx="467">
                  <c:v>3.2301198840591566E-52</c:v>
                </c:pt>
                <c:pt idx="468">
                  <c:v>1.3485768680404059E-52</c:v>
                </c:pt>
                <c:pt idx="469">
                  <c:v>5.6119612856102378E-53</c:v>
                </c:pt>
                <c:pt idx="470">
                  <c:v>2.3277456422898336E-53</c:v>
                </c:pt>
                <c:pt idx="471">
                  <c:v>9.6236157397750563E-54</c:v>
                </c:pt>
                <c:pt idx="472">
                  <c:v>3.9657279744261414E-54</c:v>
                </c:pt>
                <c:pt idx="473">
                  <c:v>1.6288813974054261E-54</c:v>
                </c:pt>
                <c:pt idx="474">
                  <c:v>6.668649652145193E-55</c:v>
                </c:pt>
                <c:pt idx="475">
                  <c:v>2.721248705501665E-55</c:v>
                </c:pt>
                <c:pt idx="476">
                  <c:v>1.1068288349520452E-55</c:v>
                </c:pt>
                <c:pt idx="477">
                  <c:v>4.4871913489420441E-56</c:v>
                </c:pt>
                <c:pt idx="478">
                  <c:v>1.8132204570091128E-56</c:v>
                </c:pt>
                <c:pt idx="479">
                  <c:v>7.3031215049904097E-57</c:v>
                </c:pt>
                <c:pt idx="480">
                  <c:v>2.9318944936805211E-57</c:v>
                </c:pt>
                <c:pt idx="481">
                  <c:v>1.1731945721897025E-57</c:v>
                </c:pt>
                <c:pt idx="482">
                  <c:v>4.6792219735188916E-58</c:v>
                </c:pt>
                <c:pt idx="483">
                  <c:v>1.860197884426828E-58</c:v>
                </c:pt>
                <c:pt idx="484">
                  <c:v>7.3710021863539038E-59</c:v>
                </c:pt>
                <c:pt idx="485">
                  <c:v>2.911225384814642E-59</c:v>
                </c:pt>
                <c:pt idx="486">
                  <c:v>1.1460591015855005E-59</c:v>
                </c:pt>
                <c:pt idx="487">
                  <c:v>4.4969710850611111E-60</c:v>
                </c:pt>
                <c:pt idx="488">
                  <c:v>1.7587943884006891E-60</c:v>
                </c:pt>
                <c:pt idx="489">
                  <c:v>6.8563336423822241E-61</c:v>
                </c:pt>
                <c:pt idx="490">
                  <c:v>2.6641011520710515E-61</c:v>
                </c:pt>
                <c:pt idx="491">
                  <c:v>1.031790139706266E-61</c:v>
                </c:pt>
                <c:pt idx="492">
                  <c:v>3.9830332481646264E-62</c:v>
                </c:pt>
                <c:pt idx="493">
                  <c:v>1.5325631740757064E-62</c:v>
                </c:pt>
                <c:pt idx="494">
                  <c:v>5.8776637229209368E-63</c:v>
                </c:pt>
                <c:pt idx="495">
                  <c:v>2.2468443122410824E-63</c:v>
                </c:pt>
                <c:pt idx="496">
                  <c:v>8.5609728780303402E-64</c:v>
                </c:pt>
                <c:pt idx="497">
                  <c:v>3.251285876389885E-64</c:v>
                </c:pt>
                <c:pt idx="498">
                  <c:v>1.2307478600725505E-64</c:v>
                </c:pt>
                <c:pt idx="499">
                  <c:v>4.6437081455848334E-65</c:v>
                </c:pt>
                <c:pt idx="500">
                  <c:v>1.7463956452740629E-65</c:v>
                </c:pt>
                <c:pt idx="501">
                  <c:v>6.5463957819804648E-66</c:v>
                </c:pt>
                <c:pt idx="502">
                  <c:v>2.4459285844980334E-66</c:v>
                </c:pt>
                <c:pt idx="503">
                  <c:v>9.108926173462194E-67</c:v>
                </c:pt>
                <c:pt idx="504">
                  <c:v>3.3812126683770844E-67</c:v>
                </c:pt>
                <c:pt idx="505">
                  <c:v>1.2510068517527299E-67</c:v>
                </c:pt>
                <c:pt idx="506">
                  <c:v>4.6134815139260414E-68</c:v>
                </c:pt>
                <c:pt idx="507">
                  <c:v>1.6958200930731546E-68</c:v>
                </c:pt>
                <c:pt idx="508">
                  <c:v>6.2131618122687233E-69</c:v>
                </c:pt>
                <c:pt idx="509">
                  <c:v>2.2689631751403183E-69</c:v>
                </c:pt>
                <c:pt idx="510">
                  <c:v>8.2589364834039629E-70</c:v>
                </c:pt>
                <c:pt idx="511">
                  <c:v>2.9964200912153869E-70</c:v>
                </c:pt>
                <c:pt idx="512">
                  <c:v>1.0835854634035236E-70</c:v>
                </c:pt>
                <c:pt idx="513">
                  <c:v>3.9057598404055768E-71</c:v>
                </c:pt>
                <c:pt idx="514">
                  <c:v>1.4032330229459447E-71</c:v>
                </c:pt>
                <c:pt idx="515">
                  <c:v>5.0249986931186655E-72</c:v>
                </c:pt>
                <c:pt idx="516">
                  <c:v>1.7935934334645943E-72</c:v>
                </c:pt>
                <c:pt idx="517">
                  <c:v>6.3810765251718428E-73</c:v>
                </c:pt>
                <c:pt idx="518">
                  <c:v>2.262798051981793E-73</c:v>
                </c:pt>
                <c:pt idx="519">
                  <c:v>7.9979656580020035E-74</c:v>
                </c:pt>
                <c:pt idx="520">
                  <c:v>2.8177027082100846E-74</c:v>
                </c:pt>
                <c:pt idx="521">
                  <c:v>9.89447372036358E-75</c:v>
                </c:pt>
                <c:pt idx="522">
                  <c:v>3.4631565568739142E-75</c:v>
                </c:pt>
                <c:pt idx="523">
                  <c:v>1.2081850179773133E-75</c:v>
                </c:pt>
                <c:pt idx="524">
                  <c:v>4.2012319795610252E-76</c:v>
                </c:pt>
                <c:pt idx="525">
                  <c:v>1.4561354495856747E-76</c:v>
                </c:pt>
                <c:pt idx="526">
                  <c:v>5.0304725405685465E-77</c:v>
                </c:pt>
                <c:pt idx="527">
                  <c:v>1.7321986112123632E-77</c:v>
                </c:pt>
                <c:pt idx="528">
                  <c:v>5.9452275962919675E-78</c:v>
                </c:pt>
                <c:pt idx="529">
                  <c:v>2.0338605826371484E-78</c:v>
                </c:pt>
                <c:pt idx="530">
                  <c:v>6.9351485750525421E-79</c:v>
                </c:pt>
                <c:pt idx="531">
                  <c:v>2.3570687784004091E-79</c:v>
                </c:pt>
                <c:pt idx="532">
                  <c:v>7.9849212343312505E-80</c:v>
                </c:pt>
                <c:pt idx="533">
                  <c:v>2.6961926054802044E-80</c:v>
                </c:pt>
                <c:pt idx="534">
                  <c:v>9.0742990078876141E-81</c:v>
                </c:pt>
                <c:pt idx="535">
                  <c:v>3.0440876529343962E-81</c:v>
                </c:pt>
                <c:pt idx="536">
                  <c:v>1.017848443999556E-81</c:v>
                </c:pt>
                <c:pt idx="537">
                  <c:v>3.3922744092360252E-82</c:v>
                </c:pt>
                <c:pt idx="538">
                  <c:v>1.1268879391966429E-82</c:v>
                </c:pt>
                <c:pt idx="539">
                  <c:v>3.7312330962323129E-83</c:v>
                </c:pt>
                <c:pt idx="540">
                  <c:v>1.2314192170817617E-83</c:v>
                </c:pt>
                <c:pt idx="541">
                  <c:v>4.0508052866147663E-84</c:v>
                </c:pt>
                <c:pt idx="542">
                  <c:v>1.3281854092899612E-84</c:v>
                </c:pt>
                <c:pt idx="543">
                  <c:v>4.3406816708444113E-85</c:v>
                </c:pt>
                <c:pt idx="544">
                  <c:v>1.4139663221136966E-85</c:v>
                </c:pt>
                <c:pt idx="545">
                  <c:v>4.5909449922328273E-86</c:v>
                </c:pt>
                <c:pt idx="546">
                  <c:v>1.4857543428119467E-86</c:v>
                </c:pt>
                <c:pt idx="547">
                  <c:v>4.7926291302101641E-87</c:v>
                </c:pt>
                <c:pt idx="548">
                  <c:v>1.5409286624635413E-87</c:v>
                </c:pt>
                <c:pt idx="549">
                  <c:v>4.938250761210843E-88</c:v>
                </c:pt>
                <c:pt idx="550">
                  <c:v>1.5774138177599625E-88</c:v>
                </c:pt>
                <c:pt idx="551">
                  <c:v>5.0222697796262621E-89</c:v>
                </c:pt>
                <c:pt idx="552">
                  <c:v>1.5938092039497596E-89</c:v>
                </c:pt>
                <c:pt idx="553">
                  <c:v>5.0414390223711632E-90</c:v>
                </c:pt>
                <c:pt idx="554">
                  <c:v>1.5894782970952404E-90</c:v>
                </c:pt>
                <c:pt idx="555">
                  <c:v>4.9950125266846762E-91</c:v>
                </c:pt>
                <c:pt idx="556">
                  <c:v>1.5645896629452638E-91</c:v>
                </c:pt>
                <c:pt idx="557">
                  <c:v>4.8847937022960621E-92</c:v>
                </c:pt>
                <c:pt idx="558">
                  <c:v>1.520106069481654E-92</c:v>
                </c:pt>
                <c:pt idx="559">
                  <c:v>4.7150190815867045E-93</c:v>
                </c:pt>
                <c:pt idx="560">
                  <c:v>1.4577226833808744E-93</c:v>
                </c:pt>
                <c:pt idx="561">
                  <c:v>4.4920880936019257E-94</c:v>
                </c:pt>
                <c:pt idx="562">
                  <c:v>1.3797598808412058E-94</c:v>
                </c:pt>
                <c:pt idx="563">
                  <c:v>4.2241628883588293E-95</c:v>
                </c:pt>
                <c:pt idx="564">
                  <c:v>1.2890201198721777E-95</c:v>
                </c:pt>
                <c:pt idx="565">
                  <c:v>3.9206730837331245E-96</c:v>
                </c:pt>
                <c:pt idx="566">
                  <c:v>1.1886211719968275E-96</c:v>
                </c:pt>
                <c:pt idx="567">
                  <c:v>3.5917672639659778E-97</c:v>
                </c:pt>
                <c:pt idx="568">
                  <c:v>1.0818195104423212E-97</c:v>
                </c:pt>
                <c:pt idx="569">
                  <c:v>3.2477554998624469E-98</c:v>
                </c:pt>
                <c:pt idx="570">
                  <c:v>9.7183769403042768E-99</c:v>
                </c:pt>
                <c:pt idx="571">
                  <c:v>2.8985850516848535E-99</c:v>
                </c:pt>
                <c:pt idx="572">
                  <c:v>8.6170825250479797E-100</c:v>
                </c:pt>
                <c:pt idx="573">
                  <c:v>2.5533852878622704E-100</c:v>
                </c:pt>
                <c:pt idx="574">
                  <c:v>7.5414411587117707E-101</c:v>
                </c:pt>
                <c:pt idx="575">
                  <c:v>2.2201086941322904E-101</c:v>
                </c:pt>
                <c:pt idx="576">
                  <c:v>6.514424030690037E-102</c:v>
                </c:pt>
                <c:pt idx="577">
                  <c:v>1.9052839353862122E-102</c:v>
                </c:pt>
                <c:pt idx="578">
                  <c:v>5.5542482016095421E-103</c:v>
                </c:pt>
                <c:pt idx="579">
                  <c:v>1.6138856351953718E-103</c:v>
                </c:pt>
                <c:pt idx="580">
                  <c:v>4.6741443949431447E-104</c:v>
                </c:pt>
                <c:pt idx="581">
                  <c:v>1.3493151254951441E-104</c:v>
                </c:pt>
                <c:pt idx="582">
                  <c:v>3.8824560523439294E-105</c:v>
                </c:pt>
                <c:pt idx="583">
                  <c:v>1.1134779050416906E-105</c:v>
                </c:pt>
                <c:pt idx="584">
                  <c:v>3.1830140416856532E-106</c:v>
                </c:pt>
                <c:pt idx="585">
                  <c:v>9.0693758652379292E-107</c:v>
                </c:pt>
                <c:pt idx="586">
                  <c:v>2.5757169909921701E-107</c:v>
                </c:pt>
                <c:pt idx="587">
                  <c:v>7.2912297015036614E-108</c:v>
                </c:pt>
                <c:pt idx="588">
                  <c:v>2.0572416746889764E-108</c:v>
                </c:pt>
                <c:pt idx="589">
                  <c:v>5.7856444643992989E-109</c:v>
                </c:pt>
                <c:pt idx="590">
                  <c:v>1.6218103453016067E-109</c:v>
                </c:pt>
                <c:pt idx="591">
                  <c:v>4.5313779414955687E-110</c:v>
                </c:pt>
                <c:pt idx="592">
                  <c:v>1.2619507369352101E-110</c:v>
                </c:pt>
                <c:pt idx="593">
                  <c:v>3.5029699561786786E-111</c:v>
                </c:pt>
                <c:pt idx="594">
                  <c:v>9.691975754882878E-112</c:v>
                </c:pt>
                <c:pt idx="595">
                  <c:v>2.6728225158287589E-112</c:v>
                </c:pt>
                <c:pt idx="596">
                  <c:v>7.3469962604716501E-113</c:v>
                </c:pt>
                <c:pt idx="597">
                  <c:v>2.0129426976350072E-113</c:v>
                </c:pt>
                <c:pt idx="598">
                  <c:v>5.4971159909039164E-114</c:v>
                </c:pt>
                <c:pt idx="599">
                  <c:v>1.4963055444265954E-114</c:v>
                </c:pt>
                <c:pt idx="600">
                  <c:v>4.0596403936595396E-115</c:v>
                </c:pt>
                <c:pt idx="601">
                  <c:v>1.0978341613517293E-115</c:v>
                </c:pt>
                <c:pt idx="602">
                  <c:v>2.9591556654632635E-116</c:v>
                </c:pt>
                <c:pt idx="603">
                  <c:v>7.9502498687127525E-117</c:v>
                </c:pt>
                <c:pt idx="604">
                  <c:v>2.1289998975518232E-117</c:v>
                </c:pt>
                <c:pt idx="605">
                  <c:v>5.6826694973532915E-118</c:v>
                </c:pt>
                <c:pt idx="606">
                  <c:v>1.5118581717447721E-118</c:v>
                </c:pt>
                <c:pt idx="607">
                  <c:v>4.0091434933367897E-119</c:v>
                </c:pt>
                <c:pt idx="608">
                  <c:v>1.0596783099895993E-119</c:v>
                </c:pt>
                <c:pt idx="609">
                  <c:v>2.7917619586327447E-120</c:v>
                </c:pt>
                <c:pt idx="610">
                  <c:v>7.3310236535530802E-121</c:v>
                </c:pt>
                <c:pt idx="611">
                  <c:v>1.9188134409270881E-121</c:v>
                </c:pt>
                <c:pt idx="612">
                  <c:v>5.0059070198145581E-122</c:v>
                </c:pt>
                <c:pt idx="613">
                  <c:v>1.3017113783241023E-122</c:v>
                </c:pt>
                <c:pt idx="614">
                  <c:v>3.3738713545862115E-123</c:v>
                </c:pt>
                <c:pt idx="615">
                  <c:v>8.7161407043648802E-124</c:v>
                </c:pt>
                <c:pt idx="616">
                  <c:v>2.2444081727881832E-124</c:v>
                </c:pt>
                <c:pt idx="617">
                  <c:v>5.7605154542878337E-125</c:v>
                </c:pt>
                <c:pt idx="618">
                  <c:v>1.4736784958323979E-125</c:v>
                </c:pt>
                <c:pt idx="619">
                  <c:v>3.7577340667650618E-126</c:v>
                </c:pt>
                <c:pt idx="620">
                  <c:v>9.5506126908936936E-127</c:v>
                </c:pt>
                <c:pt idx="621">
                  <c:v>2.4194592966301475E-127</c:v>
                </c:pt>
                <c:pt idx="622">
                  <c:v>6.1092416326738159E-128</c:v>
                </c:pt>
                <c:pt idx="623">
                  <c:v>1.5375816265169581E-128</c:v>
                </c:pt>
                <c:pt idx="624">
                  <c:v>3.8571893085881834E-129</c:v>
                </c:pt>
                <c:pt idx="625">
                  <c:v>9.6446311581465687E-130</c:v>
                </c:pt>
                <c:pt idx="626">
                  <c:v>2.4037106529431162E-130</c:v>
                </c:pt>
                <c:pt idx="627">
                  <c:v>5.9711866740592608E-131</c:v>
                </c:pt>
                <c:pt idx="628">
                  <c:v>1.4784988953670405E-131</c:v>
                </c:pt>
                <c:pt idx="629">
                  <c:v>3.64891087517446E-132</c:v>
                </c:pt>
                <c:pt idx="630">
                  <c:v>8.9760942244923441E-133</c:v>
                </c:pt>
                <c:pt idx="631">
                  <c:v>2.200865210150344E-133</c:v>
                </c:pt>
                <c:pt idx="632">
                  <c:v>5.3787503032476588E-134</c:v>
                </c:pt>
                <c:pt idx="633">
                  <c:v>1.3102410967377048E-134</c:v>
                </c:pt>
                <c:pt idx="634">
                  <c:v>3.1812877018096438E-135</c:v>
                </c:pt>
                <c:pt idx="635">
                  <c:v>7.6990399193959479E-136</c:v>
                </c:pt>
                <c:pt idx="636">
                  <c:v>1.8571718484097315E-136</c:v>
                </c:pt>
                <c:pt idx="637">
                  <c:v>4.4652883375027792E-137</c:v>
                </c:pt>
                <c:pt idx="638">
                  <c:v>1.0701109780940192E-137</c:v>
                </c:pt>
                <c:pt idx="639">
                  <c:v>2.5561717248144037E-138</c:v>
                </c:pt>
                <c:pt idx="640">
                  <c:v>6.0860165535997945E-139</c:v>
                </c:pt>
                <c:pt idx="641">
                  <c:v>1.4443023821650498E-139</c:v>
                </c:pt>
                <c:pt idx="642">
                  <c:v>3.4163709584101579E-140</c:v>
                </c:pt>
                <c:pt idx="643">
                  <c:v>8.0547823696816886E-141</c:v>
                </c:pt>
                <c:pt idx="644">
                  <c:v>1.8928861597092458E-141</c:v>
                </c:pt>
                <c:pt idx="645">
                  <c:v>4.4338099774136579E-142</c:v>
                </c:pt>
                <c:pt idx="646">
                  <c:v>1.0351697023829693E-142</c:v>
                </c:pt>
                <c:pt idx="647">
                  <c:v>2.4089507668540461E-143</c:v>
                </c:pt>
                <c:pt idx="648">
                  <c:v>5.5876113572523801E-144</c:v>
                </c:pt>
                <c:pt idx="649">
                  <c:v>1.2918329399198954E-144</c:v>
                </c:pt>
                <c:pt idx="650">
                  <c:v>2.9769285601571475E-145</c:v>
                </c:pt>
                <c:pt idx="651">
                  <c:v>6.8377365923185356E-146</c:v>
                </c:pt>
                <c:pt idx="652">
                  <c:v>1.5654464502436323E-146</c:v>
                </c:pt>
                <c:pt idx="653">
                  <c:v>3.5722838588394073E-147</c:v>
                </c:pt>
                <c:pt idx="654">
                  <c:v>8.1252288508744315E-148</c:v>
                </c:pt>
                <c:pt idx="655">
                  <c:v>1.8420742775585329E-148</c:v>
                </c:pt>
                <c:pt idx="656">
                  <c:v>4.1625606078551182E-149</c:v>
                </c:pt>
                <c:pt idx="657">
                  <c:v>9.3755315014969264E-150</c:v>
                </c:pt>
                <c:pt idx="658">
                  <c:v>2.1048110754408531E-150</c:v>
                </c:pt>
                <c:pt idx="659">
                  <c:v>4.7099059919056089E-151</c:v>
                </c:pt>
                <c:pt idx="660">
                  <c:v>1.050493217999463E-151</c:v>
                </c:pt>
                <c:pt idx="661">
                  <c:v>2.3353725037581213E-152</c:v>
                </c:pt>
                <c:pt idx="662">
                  <c:v>5.1748881552125807E-153</c:v>
                </c:pt>
                <c:pt idx="663">
                  <c:v>1.1429511491706423E-153</c:v>
                </c:pt>
                <c:pt idx="664">
                  <c:v>2.5161484764766301E-154</c:v>
                </c:pt>
                <c:pt idx="665">
                  <c:v>5.5211145388592792E-155</c:v>
                </c:pt>
                <c:pt idx="666">
                  <c:v>1.2075333788733118E-155</c:v>
                </c:pt>
                <c:pt idx="667">
                  <c:v>2.6324093671320999E-156</c:v>
                </c:pt>
                <c:pt idx="668">
                  <c:v>5.7199154095538604E-157</c:v>
                </c:pt>
                <c:pt idx="669">
                  <c:v>1.2388184945036745E-157</c:v>
                </c:pt>
                <c:pt idx="670">
                  <c:v>2.6742847646089922E-158</c:v>
                </c:pt>
                <c:pt idx="671">
                  <c:v>5.7542604557124411E-159</c:v>
                </c:pt>
                <c:pt idx="672">
                  <c:v>1.2341083092851857E-159</c:v>
                </c:pt>
                <c:pt idx="673">
                  <c:v>2.6381466461934572E-160</c:v>
                </c:pt>
                <c:pt idx="674">
                  <c:v>5.6211669611247948E-161</c:v>
                </c:pt>
                <c:pt idx="675">
                  <c:v>1.1938119796335056E-161</c:v>
                </c:pt>
                <c:pt idx="676">
                  <c:v>2.5271282104469019E-162</c:v>
                </c:pt>
                <c:pt idx="677">
                  <c:v>5.3321273652842206E-163</c:v>
                </c:pt>
                <c:pt idx="678">
                  <c:v>1.1213873403816658E-163</c:v>
                </c:pt>
                <c:pt idx="679">
                  <c:v>2.3506754888746017E-164</c:v>
                </c:pt>
                <c:pt idx="680">
                  <c:v>4.9114712288800996E-165</c:v>
                </c:pt>
                <c:pt idx="681">
                  <c:v>1.0228511207552045E-165</c:v>
                </c:pt>
                <c:pt idx="682">
                  <c:v>2.1232207115120004E-166</c:v>
                </c:pt>
                <c:pt idx="683">
                  <c:v>4.3929853420061981E-167</c:v>
                </c:pt>
                <c:pt idx="684">
                  <c:v>9.0595424004945119E-168</c:v>
                </c:pt>
                <c:pt idx="685">
                  <c:v>1.8622357737809219E-168</c:v>
                </c:pt>
                <c:pt idx="686">
                  <c:v>3.8154429494634899E-169</c:v>
                </c:pt>
                <c:pt idx="687">
                  <c:v>7.7917885545509533E-170</c:v>
                </c:pt>
                <c:pt idx="688">
                  <c:v>1.586029455215971E-170</c:v>
                </c:pt>
                <c:pt idx="689">
                  <c:v>3.2178606593143124E-171</c:v>
                </c:pt>
                <c:pt idx="690">
                  <c:v>6.507364225045363E-172</c:v>
                </c:pt>
                <c:pt idx="691">
                  <c:v>1.3116709256896139E-172</c:v>
                </c:pt>
                <c:pt idx="692">
                  <c:v>2.6352787767834501E-173</c:v>
                </c:pt>
                <c:pt idx="693">
                  <c:v>5.2772799380401123E-174</c:v>
                </c:pt>
                <c:pt idx="694">
                  <c:v>1.0533570245061616E-174</c:v>
                </c:pt>
                <c:pt idx="695">
                  <c:v>2.0956702817112918E-175</c:v>
                </c:pt>
                <c:pt idx="696">
                  <c:v>4.1557767532587273E-176</c:v>
                </c:pt>
                <c:pt idx="697">
                  <c:v>8.214163811178812E-177</c:v>
                </c:pt>
                <c:pt idx="698">
                  <c:v>1.6182902041372228E-177</c:v>
                </c:pt>
                <c:pt idx="699">
                  <c:v>3.1778350189851559E-178</c:v>
                </c:pt>
                <c:pt idx="700">
                  <c:v>6.219968473229934E-179</c:v>
                </c:pt>
                <c:pt idx="701">
                  <c:v>1.2134640538174131E-179</c:v>
                </c:pt>
                <c:pt idx="702">
                  <c:v>2.3596497486303071E-180</c:v>
                </c:pt>
                <c:pt idx="703">
                  <c:v>4.5735145747402952E-181</c:v>
                </c:pt>
                <c:pt idx="704">
                  <c:v>8.8355682630252646E-182</c:v>
                </c:pt>
                <c:pt idx="705">
                  <c:v>1.7013779549256256E-182</c:v>
                </c:pt>
                <c:pt idx="706">
                  <c:v>3.2654949129787084E-183</c:v>
                </c:pt>
                <c:pt idx="707">
                  <c:v>6.247109485968334E-184</c:v>
                </c:pt>
                <c:pt idx="708">
                  <c:v>1.1912176477526445E-184</c:v>
                </c:pt>
                <c:pt idx="709">
                  <c:v>2.2640447976915967E-185</c:v>
                </c:pt>
                <c:pt idx="710">
                  <c:v>4.2890470299282232E-186</c:v>
                </c:pt>
                <c:pt idx="711">
                  <c:v>8.0987593898566338E-187</c:v>
                </c:pt>
                <c:pt idx="712">
                  <c:v>1.5242565859378931E-187</c:v>
                </c:pt>
                <c:pt idx="713">
                  <c:v>2.8594305934429671E-188</c:v>
                </c:pt>
                <c:pt idx="714">
                  <c:v>5.3466645127876371E-189</c:v>
                </c:pt>
                <c:pt idx="715">
                  <c:v>9.964791237971537E-190</c:v>
                </c:pt>
                <c:pt idx="716">
                  <c:v>1.8511233995574729E-190</c:v>
                </c:pt>
                <c:pt idx="717">
                  <c:v>3.4275549984208253E-191</c:v>
                </c:pt>
                <c:pt idx="718">
                  <c:v>6.3257990153520528E-192</c:v>
                </c:pt>
                <c:pt idx="719">
                  <c:v>1.1636657231992518E-192</c:v>
                </c:pt>
                <c:pt idx="720">
                  <c:v>2.1336490673464528E-193</c:v>
                </c:pt>
                <c:pt idx="721">
                  <c:v>3.8994165809797485E-194</c:v>
                </c:pt>
                <c:pt idx="722">
                  <c:v>7.1032675569084519E-195</c:v>
                </c:pt>
                <c:pt idx="723">
                  <c:v>1.2897294252203792E-195</c:v>
                </c:pt>
                <c:pt idx="724">
                  <c:v>2.3341079558548785E-196</c:v>
                </c:pt>
                <c:pt idx="725">
                  <c:v>4.2104175282964008E-197</c:v>
                </c:pt>
                <c:pt idx="726">
                  <c:v>7.5702685606720372E-198</c:v>
                </c:pt>
                <c:pt idx="727">
                  <c:v>1.3566858765727137E-198</c:v>
                </c:pt>
                <c:pt idx="728">
                  <c:v>2.4234229519097914E-199</c:v>
                </c:pt>
                <c:pt idx="729">
                  <c:v>4.3148035272860248E-200</c:v>
                </c:pt>
                <c:pt idx="730">
                  <c:v>7.6572835441945812E-201</c:v>
                </c:pt>
                <c:pt idx="731">
                  <c:v>1.3544729260636498E-201</c:v>
                </c:pt>
                <c:pt idx="732">
                  <c:v>2.3880742383065741E-202</c:v>
                </c:pt>
                <c:pt idx="733">
                  <c:v>4.1966931331005342E-203</c:v>
                </c:pt>
                <c:pt idx="734">
                  <c:v>7.3510351685989139E-204</c:v>
                </c:pt>
                <c:pt idx="735">
                  <c:v>1.2834285094944414E-204</c:v>
                </c:pt>
                <c:pt idx="736">
                  <c:v>2.2334527010834554E-205</c:v>
                </c:pt>
                <c:pt idx="737">
                  <c:v>3.8740367174127762E-206</c:v>
                </c:pt>
                <c:pt idx="738">
                  <c:v>6.6978065689267678E-207</c:v>
                </c:pt>
                <c:pt idx="739">
                  <c:v>1.1542060997226622E-207</c:v>
                </c:pt>
                <c:pt idx="740">
                  <c:v>1.9825129130407811E-208</c:v>
                </c:pt>
                <c:pt idx="741">
                  <c:v>3.3941464712909167E-209</c:v>
                </c:pt>
                <c:pt idx="742">
                  <c:v>5.7919796958001678E-210</c:v>
                </c:pt>
                <c:pt idx="743">
                  <c:v>9.8515684014642305E-211</c:v>
                </c:pt>
                <c:pt idx="744">
                  <c:v>1.6701889997576378E-211</c:v>
                </c:pt>
                <c:pt idx="745">
                  <c:v>2.8223297683372613E-212</c:v>
                </c:pt>
                <c:pt idx="746">
                  <c:v>4.7537002084910255E-213</c:v>
                </c:pt>
                <c:pt idx="747">
                  <c:v>7.9806399551517098E-214</c:v>
                </c:pt>
                <c:pt idx="748">
                  <c:v>1.3354435730035397E-214</c:v>
                </c:pt>
                <c:pt idx="749">
                  <c:v>2.227384853599709E-215</c:v>
                </c:pt>
                <c:pt idx="750">
                  <c:v>3.7029417252169158E-216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x=40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Sheet1!$F$4:$F$754</c:f>
              <c:numCache>
                <c:formatCode>General</c:formatCode>
                <c:ptCount val="751"/>
                <c:pt idx="0">
                  <c:v>1.3784664486036281E-28</c:v>
                </c:pt>
                <c:pt idx="1">
                  <c:v>2.2564913757002814E-28</c:v>
                </c:pt>
                <c:pt idx="2">
                  <c:v>3.6864919537805049E-28</c:v>
                </c:pt>
                <c:pt idx="3">
                  <c:v>6.0108381900223777E-28</c:v>
                </c:pt>
                <c:pt idx="4">
                  <c:v>9.78135267650188E-28</c:v>
                </c:pt>
                <c:pt idx="5">
                  <c:v>1.5885647944048071E-27</c:v>
                </c:pt>
                <c:pt idx="6">
                  <c:v>2.5748568144668875E-27</c:v>
                </c:pt>
                <c:pt idx="7">
                  <c:v>4.1652720052042251E-27</c:v>
                </c:pt>
                <c:pt idx="8">
                  <c:v>6.724744461912712E-27</c:v>
                </c:pt>
                <c:pt idx="9">
                  <c:v>1.0835534488412851E-26</c:v>
                </c:pt>
                <c:pt idx="10">
                  <c:v>1.7424768864534208E-26</c:v>
                </c:pt>
                <c:pt idx="11">
                  <c:v>2.7965709857160954E-26</c:v>
                </c:pt>
                <c:pt idx="12">
                  <c:v>4.4794717648335678E-26</c:v>
                </c:pt>
                <c:pt idx="13">
                  <c:v>7.1609376729607454E-26</c:v>
                </c:pt>
                <c:pt idx="14">
                  <c:v>1.1424971315924629E-25</c:v>
                </c:pt>
                <c:pt idx="15">
                  <c:v>1.8192085035300054E-25</c:v>
                </c:pt>
                <c:pt idx="16">
                  <c:v>2.8910258220534822E-25</c:v>
                </c:pt>
                <c:pt idx="17">
                  <c:v>4.5852561117871556E-25</c:v>
                </c:pt>
                <c:pt idx="18">
                  <c:v>7.2580066282984802E-25</c:v>
                </c:pt>
                <c:pt idx="19">
                  <c:v>1.1466034835617419E-24</c:v>
                </c:pt>
                <c:pt idx="20">
                  <c:v>1.8078037697138286E-24</c:v>
                </c:pt>
                <c:pt idx="21">
                  <c:v>2.8446671185847102E-24</c:v>
                </c:pt>
                <c:pt idx="22">
                  <c:v>4.4673888124684025E-24</c:v>
                </c:pt>
                <c:pt idx="23">
                  <c:v>7.0019367944285411E-24</c:v>
                </c:pt>
                <c:pt idx="24">
                  <c:v>1.0952789833325126E-23</c:v>
                </c:pt>
                <c:pt idx="25">
                  <c:v>1.7099108059350351E-23</c:v>
                </c:pt>
                <c:pt idx="26">
                  <c:v>2.6641844786038488E-23</c:v>
                </c:pt>
                <c:pt idx="27">
                  <c:v>4.1428314553832977E-23</c:v>
                </c:pt>
                <c:pt idx="28">
                  <c:v>6.4294284953458775E-23</c:v>
                </c:pt>
                <c:pt idx="29">
                  <c:v>9.9584010098060429E-23</c:v>
                </c:pt>
                <c:pt idx="30">
                  <c:v>1.5393911484257251E-22</c:v>
                </c:pt>
                <c:pt idx="31">
                  <c:v>2.3749282511765969E-22</c:v>
                </c:pt>
                <c:pt idx="32">
                  <c:v>3.6567404576718238E-22</c:v>
                </c:pt>
                <c:pt idx="33">
                  <c:v>5.6192701835832794E-22</c:v>
                </c:pt>
                <c:pt idx="34">
                  <c:v>8.6180265149950661E-22</c:v>
                </c:pt>
                <c:pt idx="35">
                  <c:v>1.3191004608503149E-21</c:v>
                </c:pt>
                <c:pt idx="36">
                  <c:v>2.0150696064453329E-21</c:v>
                </c:pt>
                <c:pt idx="37">
                  <c:v>3.0721637994743576E-21</c:v>
                </c:pt>
                <c:pt idx="38">
                  <c:v>4.6745608403029753E-21</c:v>
                </c:pt>
                <c:pt idx="39">
                  <c:v>7.098709437811424E-21</c:v>
                </c:pt>
                <c:pt idx="40">
                  <c:v>1.0758707937212181E-20</c:v>
                </c:pt>
                <c:pt idx="41">
                  <c:v>1.6273575019121084E-20</c:v>
                </c:pt>
                <c:pt idx="42">
                  <c:v>2.4566764175822069E-20</c:v>
                </c:pt>
                <c:pt idx="43">
                  <c:v>3.7013067386229788E-20</c:v>
                </c:pt>
                <c:pt idx="44">
                  <c:v>5.5655018728855903E-20</c:v>
                </c:pt>
                <c:pt idx="45">
                  <c:v>8.3521007194948231E-20</c:v>
                </c:pt>
                <c:pt idx="46">
                  <c:v>1.2509191669938015E-19</c:v>
                </c:pt>
                <c:pt idx="47">
                  <c:v>1.8698419775763066E-19</c:v>
                </c:pt>
                <c:pt idx="48">
                  <c:v>2.7894764428347446E-19</c:v>
                </c:pt>
                <c:pt idx="49">
                  <c:v>4.1531978953116937E-19</c:v>
                </c:pt>
                <c:pt idx="50">
                  <c:v>6.1714140760267491E-19</c:v>
                </c:pt>
                <c:pt idx="51">
                  <c:v>9.1522712403485622E-19</c:v>
                </c:pt>
                <c:pt idx="52">
                  <c:v>1.3546129176809472E-18</c:v>
                </c:pt>
                <c:pt idx="53">
                  <c:v>2.0009842824082414E-18</c:v>
                </c:pt>
                <c:pt idx="54">
                  <c:v>2.9499474270396861E-18</c:v>
                </c:pt>
                <c:pt idx="55">
                  <c:v>4.3403725626505311E-18</c:v>
                </c:pt>
                <c:pt idx="56">
                  <c:v>6.3735570429527205E-18</c:v>
                </c:pt>
                <c:pt idx="57">
                  <c:v>9.3406882825086804E-18</c:v>
                </c:pt>
                <c:pt idx="58">
                  <c:v>1.3662117476130894E-17</c:v>
                </c:pt>
                <c:pt idx="59">
                  <c:v>1.9943403957343649E-17</c:v>
                </c:pt>
                <c:pt idx="60">
                  <c:v>2.9055121180836295E-17</c:v>
                </c:pt>
                <c:pt idx="61">
                  <c:v>4.2246256397968395E-17</c:v>
                </c:pt>
                <c:pt idx="62">
                  <c:v>6.1305001056910644E-17</c:v>
                </c:pt>
                <c:pt idx="63">
                  <c:v>8.8786249789439743E-17</c:v>
                </c:pt>
                <c:pt idx="64">
                  <c:v>1.2833279554126204E-16</c:v>
                </c:pt>
                <c:pt idx="65">
                  <c:v>1.8512783901023861E-16</c:v>
                </c:pt>
                <c:pt idx="66">
                  <c:v>2.6653113140289905E-16</c:v>
                </c:pt>
                <c:pt idx="67">
                  <c:v>3.8297135235586288E-16</c:v>
                </c:pt>
                <c:pt idx="68">
                  <c:v>5.4919524484012866E-16</c:v>
                </c:pt>
                <c:pt idx="69">
                  <c:v>7.8601237300007776E-16</c:v>
                </c:pt>
                <c:pt idx="70">
                  <c:v>1.1227269074530456E-15</c:v>
                </c:pt>
                <c:pt idx="71">
                  <c:v>1.6005196634426772E-15</c:v>
                </c:pt>
                <c:pt idx="72">
                  <c:v>2.2771415693062389E-15</c:v>
                </c:pt>
                <c:pt idx="73">
                  <c:v>3.2334130226175261E-15</c:v>
                </c:pt>
                <c:pt idx="74">
                  <c:v>4.5822045174844821E-15</c:v>
                </c:pt>
                <c:pt idx="75">
                  <c:v>6.4808189573337263E-15</c:v>
                </c:pt>
                <c:pt idx="76">
                  <c:v>9.148027138015451E-15</c:v>
                </c:pt>
                <c:pt idx="77">
                  <c:v>1.288745415599034E-14</c:v>
                </c:pt>
                <c:pt idx="78">
                  <c:v>1.811961463186134E-14</c:v>
                </c:pt>
                <c:pt idx="79">
                  <c:v>2.5425699781790468E-14</c:v>
                </c:pt>
                <c:pt idx="80">
                  <c:v>3.5607296986564941E-14</c:v>
                </c:pt>
                <c:pt idx="81">
                  <c:v>4.9767661379133307E-14</c:v>
                </c:pt>
                <c:pt idx="82">
                  <c:v>6.942207561550864E-14</c:v>
                </c:pt>
                <c:pt idx="83">
                  <c:v>9.6647380941405553E-14</c:v>
                </c:pt>
                <c:pt idx="84">
                  <c:v>1.3428413906787584E-13</c:v>
                </c:pt>
                <c:pt idx="85">
                  <c:v>1.8620934955984396E-13</c:v>
                </c:pt>
                <c:pt idx="86">
                  <c:v>2.5770353824216309E-13</c:v>
                </c:pt>
                <c:pt idx="87">
                  <c:v>3.5594378483240938E-13</c:v>
                </c:pt>
                <c:pt idx="88">
                  <c:v>4.9066443625289607E-13</c:v>
                </c:pt>
                <c:pt idx="89">
                  <c:v>6.7504058204209981E-13</c:v>
                </c:pt>
                <c:pt idx="90">
                  <c:v>9.2686678306153345E-13</c:v>
                </c:pt>
                <c:pt idx="91">
                  <c:v>1.2701262399413551E-12</c:v>
                </c:pt>
                <c:pt idx="92">
                  <c:v>1.7370750913570508E-12</c:v>
                </c:pt>
                <c:pt idx="93">
                  <c:v>2.37100479141661E-12</c:v>
                </c:pt>
                <c:pt idx="94">
                  <c:v>3.2298950046065395E-12</c:v>
                </c:pt>
                <c:pt idx="95">
                  <c:v>4.3912333116205959E-12</c:v>
                </c:pt>
                <c:pt idx="96">
                  <c:v>5.9583602024554604E-12</c:v>
                </c:pt>
                <c:pt idx="97">
                  <c:v>8.0688033373184827E-12</c:v>
                </c:pt>
                <c:pt idx="98">
                  <c:v>1.090520015434056E-11</c:v>
                </c:pt>
                <c:pt idx="99">
                  <c:v>1.4709580454647025E-11</c:v>
                </c:pt>
                <c:pt idx="100">
                  <c:v>1.9802000416346543E-11</c:v>
                </c:pt>
                <c:pt idx="101">
                  <c:v>2.6604798804512957E-11</c:v>
                </c:pt>
                <c:pt idx="102">
                  <c:v>3.56741001334318E-11</c:v>
                </c:pt>
                <c:pt idx="103">
                  <c:v>4.7740636990243677E-11</c:v>
                </c:pt>
                <c:pt idx="104">
                  <c:v>6.376252783400462E-11</c:v>
                </c:pt>
                <c:pt idx="105">
                  <c:v>8.4993355868531061E-11</c:v>
                </c:pt>
                <c:pt idx="106">
                  <c:v>1.1306978403660575E-10</c:v>
                </c:pt>
                <c:pt idx="107">
                  <c:v>1.5012405356564342E-10</c:v>
                </c:pt>
                <c:pt idx="108">
                  <c:v>1.9892810092463313E-10</c:v>
                </c:pt>
                <c:pt idx="109">
                  <c:v>2.6307775382184998E-10</c:v>
                </c:pt>
                <c:pt idx="110">
                  <c:v>3.4722760759583517E-10</c:v>
                </c:pt>
                <c:pt idx="111">
                  <c:v>4.573898314509516E-10</c:v>
                </c:pt>
                <c:pt idx="112">
                  <c:v>6.0131342057265755E-10</c:v>
                </c:pt>
                <c:pt idx="113">
                  <c:v>7.8896442833046024E-10</c:v>
                </c:pt>
                <c:pt idx="114">
                  <c:v>1.0331326414186109E-9</c:v>
                </c:pt>
                <c:pt idx="115">
                  <c:v>1.3501961888502073E-9</c:v>
                </c:pt>
                <c:pt idx="116">
                  <c:v>1.7610829270859152E-9</c:v>
                </c:pt>
                <c:pt idx="117">
                  <c:v>2.2924763824813027E-9</c:v>
                </c:pt>
                <c:pt idx="118">
                  <c:v>2.9783248693203269E-9</c:v>
                </c:pt>
                <c:pt idx="119">
                  <c:v>3.8617255006898474E-9</c:v>
                </c:pt>
                <c:pt idx="120">
                  <c:v>4.9972705944389179E-9</c:v>
                </c:pt>
                <c:pt idx="121">
                  <c:v>6.453962939822273E-9</c:v>
                </c:pt>
                <c:pt idx="122">
                  <c:v>8.3188291012309804E-9</c:v>
                </c:pt>
                <c:pt idx="123">
                  <c:v>1.0701387048377648E-8</c:v>
                </c:pt>
                <c:pt idx="124">
                  <c:v>1.3739156667041263E-8</c:v>
                </c:pt>
                <c:pt idx="125">
                  <c:v>1.7604439974963666E-8</c:v>
                </c:pt>
                <c:pt idx="126">
                  <c:v>2.2512643111464162E-8</c:v>
                </c:pt>
                <c:pt idx="127">
                  <c:v>2.8732465477430834E-8</c:v>
                </c:pt>
                <c:pt idx="128">
                  <c:v>3.6598343996472007E-8</c:v>
                </c:pt>
                <c:pt idx="129">
                  <c:v>4.6525613708685489E-8</c:v>
                </c:pt>
                <c:pt idx="130">
                  <c:v>5.9028931300512857E-8</c:v>
                </c:pt>
                <c:pt idx="131">
                  <c:v>7.4744607369900336E-8</c:v>
                </c:pt>
                <c:pt idx="132">
                  <c:v>9.445760802592464E-8</c:v>
                </c:pt>
                <c:pt idx="133">
                  <c:v>1.1913411877111033E-7</c:v>
                </c:pt>
                <c:pt idx="134">
                  <c:v>1.4996071559407905E-7</c:v>
                </c:pt>
                <c:pt idx="135">
                  <c:v>1.8839136201317237E-7</c:v>
                </c:pt>
                <c:pt idx="136">
                  <c:v>2.3620364876242291E-7</c:v>
                </c:pt>
                <c:pt idx="137">
                  <c:v>2.9556591727508872E-7</c:v>
                </c:pt>
                <c:pt idx="138">
                  <c:v>3.691171615044395E-7</c:v>
                </c:pt>
                <c:pt idx="139">
                  <c:v>4.6006188731589328E-7</c:v>
                </c:pt>
                <c:pt idx="140">
                  <c:v>5.7228242699721093E-7</c:v>
                </c:pt>
                <c:pt idx="141">
                  <c:v>7.1047156051492041E-7</c:v>
                </c:pt>
                <c:pt idx="142">
                  <c:v>8.8028868689639824E-7</c:v>
                </c:pt>
                <c:pt idx="143">
                  <c:v>1.08854322008104E-6</c:v>
                </c:pt>
                <c:pt idx="144">
                  <c:v>1.3434093548197582E-6</c:v>
                </c:pt>
                <c:pt idx="145">
                  <c:v>1.6546768601407095E-6</c:v>
                </c:pt>
                <c:pt idx="146">
                  <c:v>2.0340431101815482E-6</c:v>
                </c:pt>
                <c:pt idx="147">
                  <c:v>2.495452153484048E-6</c:v>
                </c:pt>
                <c:pt idx="148">
                  <c:v>3.0554872496553795E-6</c:v>
                </c:pt>
                <c:pt idx="149">
                  <c:v>3.7338239627375527E-6</c:v>
                </c:pt>
                <c:pt idx="150">
                  <c:v>4.5537515881960446E-6</c:v>
                </c:pt>
                <c:pt idx="151">
                  <c:v>5.5427713977920156E-6</c:v>
                </c:pt>
                <c:pt idx="152">
                  <c:v>6.7332809042978369E-6</c:v>
                </c:pt>
                <c:pt idx="153">
                  <c:v>8.1633540642666018E-6</c:v>
                </c:pt>
                <c:pt idx="154">
                  <c:v>9.877628037509836E-6</c:v>
                </c:pt>
                <c:pt idx="155">
                  <c:v>1.1928307789403959E-5</c:v>
                </c:pt>
                <c:pt idx="156">
                  <c:v>1.4376300436461322E-5</c:v>
                </c:pt>
                <c:pt idx="157">
                  <c:v>1.7292491773422155E-5</c:v>
                </c:pt>
                <c:pt idx="158">
                  <c:v>2.0759177854814134E-5</c:v>
                </c:pt>
                <c:pt idx="159">
                  <c:v>2.4871664805511168E-5</c:v>
                </c:pt>
                <c:pt idx="160">
                  <c:v>2.9740050169986556E-5</c:v>
                </c:pt>
                <c:pt idx="161">
                  <c:v>3.5491199042171874E-5</c:v>
                </c:pt>
                <c:pt idx="162">
                  <c:v>4.227092790755588E-5</c:v>
                </c:pt>
                <c:pt idx="163">
                  <c:v>5.0246408534172101E-5</c:v>
                </c:pt>
                <c:pt idx="164">
                  <c:v>5.960880332500011E-5</c:v>
                </c:pt>
                <c:pt idx="165">
                  <c:v>7.0576142245036357E-5</c:v>
                </c:pt>
                <c:pt idx="166">
                  <c:v>8.3396449715061739E-5</c:v>
                </c:pt>
                <c:pt idx="167">
                  <c:v>9.8351127674258041E-5</c:v>
                </c:pt>
                <c:pt idx="168">
                  <c:v>1.1575859830994666E-4</c:v>
                </c:pt>
                <c:pt idx="169">
                  <c:v>1.3597820669200195E-4</c:v>
                </c:pt>
                <c:pt idx="170">
                  <c:v>1.5941437969324012E-4</c:v>
                </c:pt>
                <c:pt idx="171">
                  <c:v>1.8652103309230845E-4</c:v>
                </c:pt>
                <c:pt idx="172">
                  <c:v>2.1780621361683141E-4</c:v>
                </c:pt>
                <c:pt idx="173">
                  <c:v>2.538369568759215E-4</c:v>
                </c:pt>
                <c:pt idx="174">
                  <c:v>2.9524433564810919E-4</c:v>
                </c:pt>
                <c:pt idx="175">
                  <c:v>3.4272866584259497E-4</c:v>
                </c:pt>
                <c:pt idx="176">
                  <c:v>3.9706482966326895E-4</c:v>
                </c:pt>
                <c:pt idx="177">
                  <c:v>4.5910766711909412E-4</c:v>
                </c:pt>
                <c:pt idx="178">
                  <c:v>5.2979737810348964E-4</c:v>
                </c:pt>
                <c:pt idx="179">
                  <c:v>6.1016486789355364E-4</c:v>
                </c:pt>
                <c:pt idx="180">
                  <c:v>7.0133695920425877E-4</c:v>
                </c:pt>
                <c:pt idx="181">
                  <c:v>8.0454138400456912E-4</c:v>
                </c:pt>
                <c:pt idx="182">
                  <c:v>9.2111145831815075E-4</c:v>
                </c:pt>
                <c:pt idx="183">
                  <c:v>1.0524903333724079E-3</c:v>
                </c:pt>
                <c:pt idx="184">
                  <c:v>1.2002347069324918E-3</c:v>
                </c:pt>
                <c:pt idx="185">
                  <c:v>1.3660178696918888E-3</c:v>
                </c:pt>
                <c:pt idx="186">
                  <c:v>1.551631953440108E-3</c:v>
                </c:pt>
                <c:pt idx="187">
                  <c:v>1.7589892406627968E-3</c:v>
                </c:pt>
                <c:pt idx="188">
                  <c:v>1.9901223895367279E-3</c:v>
                </c:pt>
                <c:pt idx="189">
                  <c:v>2.2471834242612479E-3</c:v>
                </c:pt>
                <c:pt idx="190">
                  <c:v>2.5324413386224641E-3</c:v>
                </c:pt>
                <c:pt idx="191">
                  <c:v>2.848278160921956E-3</c:v>
                </c:pt>
                <c:pt idx="192">
                  <c:v>3.1971833312152351E-3</c:v>
                </c:pt>
                <c:pt idx="193">
                  <c:v>3.5817462474786606E-3</c:v>
                </c:pt>
                <c:pt idx="194">
                  <c:v>4.0046468461160346E-3</c:v>
                </c:pt>
                <c:pt idx="195">
                  <c:v>4.4686440943541182E-3</c:v>
                </c:pt>
                <c:pt idx="196">
                  <c:v>4.9765622877443539E-3</c:v>
                </c:pt>
                <c:pt idx="197">
                  <c:v>5.5312750653202861E-3</c:v>
                </c:pt>
                <c:pt idx="198">
                  <c:v>6.1356870780289461E-3</c:v>
                </c:pt>
                <c:pt idx="199">
                  <c:v>6.7927132728653724E-3</c:v>
                </c:pt>
                <c:pt idx="200">
                  <c:v>7.5052557856178136E-3</c:v>
                </c:pt>
                <c:pt idx="201">
                  <c:v>8.2761784691205691E-3</c:v>
                </c:pt>
                <c:pt idx="202">
                  <c:v>9.1082791211629672E-3</c:v>
                </c:pt>
                <c:pt idx="203">
                  <c:v>1.00042595163733E-2</c:v>
                </c:pt>
                <c:pt idx="204">
                  <c:v>1.0966693389048243E-2</c:v>
                </c:pt>
                <c:pt idx="205">
                  <c:v>1.1997992558489334E-2</c:v>
                </c:pt>
                <c:pt idx="206">
                  <c:v>1.3100371434311042E-2</c:v>
                </c:pt>
                <c:pt idx="207">
                  <c:v>1.4275810185672234E-2</c:v>
                </c:pt>
                <c:pt idx="208">
                  <c:v>1.5526016904651618E-2</c:v>
                </c:pt>
                <c:pt idx="209">
                  <c:v>1.6852389139154829E-2</c:v>
                </c:pt>
                <c:pt idx="210">
                  <c:v>1.8255975213872285E-2</c:v>
                </c:pt>
                <c:pt idx="211">
                  <c:v>1.9737435797913882E-2</c:v>
                </c:pt>
                <c:pt idx="212">
                  <c:v>2.1297006213824177E-2</c:v>
                </c:pt>
                <c:pt idx="213">
                  <c:v>2.293446001371216E-2</c:v>
                </c:pt>
                <c:pt idx="214">
                  <c:v>2.4649074373217675E-2</c:v>
                </c:pt>
                <c:pt idx="215">
                  <c:v>2.6439597872022619E-2</c:v>
                </c:pt>
                <c:pt idx="216">
                  <c:v>2.8304221239710076E-2</c:v>
                </c:pt>
                <c:pt idx="217">
                  <c:v>3.0240551647178975E-2</c:v>
                </c:pt>
                <c:pt idx="218">
                  <c:v>3.2245591115846801E-2</c:v>
                </c:pt>
                <c:pt idx="219">
                  <c:v>3.4315719598985099E-2</c:v>
                </c:pt>
                <c:pt idx="220">
                  <c:v>3.6446683261338667E-2</c:v>
                </c:pt>
                <c:pt idx="221">
                  <c:v>3.8633588444491912E-2</c:v>
                </c:pt>
                <c:pt idx="222">
                  <c:v>4.0870901756262977E-2</c:v>
                </c:pt>
                <c:pt idx="223">
                  <c:v>4.3152456662943497E-2</c:v>
                </c:pt>
                <c:pt idx="224">
                  <c:v>4.5471466893899186E-2</c:v>
                </c:pt>
                <c:pt idx="225">
                  <c:v>4.7820546889570006E-2</c:v>
                </c:pt>
                <c:pt idx="226">
                  <c:v>5.0191739437146471E-2</c:v>
                </c:pt>
                <c:pt idx="227">
                  <c:v>5.257655054426514E-2</c:v>
                </c:pt>
                <c:pt idx="228">
                  <c:v>5.4965991501277539E-2</c:v>
                </c:pt>
                <c:pt idx="229">
                  <c:v>5.7350627978505084E-2</c:v>
                </c:pt>
                <c:pt idx="230">
                  <c:v>5.9720635898079757E-2</c:v>
                </c:pt>
                <c:pt idx="231">
                  <c:v>6.2065863712285223E-2</c:v>
                </c:pt>
                <c:pt idx="232">
                  <c:v>6.4375900613670392E-2</c:v>
                </c:pt>
                <c:pt idx="233">
                  <c:v>6.6640150098591075E-2</c:v>
                </c:pt>
                <c:pt idx="234">
                  <c:v>6.884790820724053E-2</c:v>
                </c:pt>
                <c:pt idx="235">
                  <c:v>7.0988445671640851E-2</c:v>
                </c:pt>
                <c:pt idx="236">
                  <c:v>7.3051093120415814E-2</c:v>
                </c:pt>
                <c:pt idx="237">
                  <c:v>7.5025328417249432E-2</c:v>
                </c:pt>
                <c:pt idx="238">
                  <c:v>7.690086515043347E-2</c:v>
                </c:pt>
                <c:pt idx="239">
                  <c:v>7.8667741245274161E-2</c:v>
                </c:pt>
                <c:pt idx="240">
                  <c:v>8.0316406640615054E-2</c:v>
                </c:pt>
                <c:pt idx="241">
                  <c:v>8.1837808956299218E-2</c:v>
                </c:pt>
                <c:pt idx="242">
                  <c:v>8.322347608072321E-2</c:v>
                </c:pt>
                <c:pt idx="243">
                  <c:v>8.4465594627090509E-2</c:v>
                </c:pt>
                <c:pt idx="244">
                  <c:v>8.555708324356226E-2</c:v>
                </c:pt>
                <c:pt idx="245">
                  <c:v>8.6491659815946559E-2</c:v>
                </c:pt>
                <c:pt idx="246">
                  <c:v>8.7263901671175412E-2</c:v>
                </c:pt>
                <c:pt idx="247">
                  <c:v>8.7869297974627975E-2</c:v>
                </c:pt>
                <c:pt idx="248">
                  <c:v>8.8304293613063745E-2</c:v>
                </c:pt>
                <c:pt idx="249">
                  <c:v>8.8566323965924496E-2</c:v>
                </c:pt>
                <c:pt idx="250">
                  <c:v>8.8653840089207389E-2</c:v>
                </c:pt>
                <c:pt idx="251">
                  <c:v>8.8566323965923274E-2</c:v>
                </c:pt>
                <c:pt idx="252">
                  <c:v>8.830429361306126E-2</c:v>
                </c:pt>
                <c:pt idx="253">
                  <c:v>8.7869297974624269E-2</c:v>
                </c:pt>
                <c:pt idx="254">
                  <c:v>8.7263901671170499E-2</c:v>
                </c:pt>
                <c:pt idx="255">
                  <c:v>8.649165981594048E-2</c:v>
                </c:pt>
                <c:pt idx="256">
                  <c:v>8.5557083243555002E-2</c:v>
                </c:pt>
                <c:pt idx="257">
                  <c:v>8.4465594627082197E-2</c:v>
                </c:pt>
                <c:pt idx="258">
                  <c:v>8.3223476080713857E-2</c:v>
                </c:pt>
                <c:pt idx="259">
                  <c:v>8.1837808956288768E-2</c:v>
                </c:pt>
                <c:pt idx="260">
                  <c:v>8.0316406640603799E-2</c:v>
                </c:pt>
                <c:pt idx="261">
                  <c:v>7.8667741245262018E-2</c:v>
                </c:pt>
                <c:pt idx="262">
                  <c:v>7.6900865150420522E-2</c:v>
                </c:pt>
                <c:pt idx="263">
                  <c:v>7.5025328417235762E-2</c:v>
                </c:pt>
                <c:pt idx="264">
                  <c:v>7.3051093120401422E-2</c:v>
                </c:pt>
                <c:pt idx="265">
                  <c:v>7.0988445671625905E-2</c:v>
                </c:pt>
                <c:pt idx="266">
                  <c:v>6.884790820722507E-2</c:v>
                </c:pt>
                <c:pt idx="267">
                  <c:v>6.6640150098575157E-2</c:v>
                </c:pt>
                <c:pt idx="268">
                  <c:v>6.43759006136541E-2</c:v>
                </c:pt>
                <c:pt idx="269">
                  <c:v>6.2065863712268673E-2</c:v>
                </c:pt>
                <c:pt idx="270">
                  <c:v>5.9720635898062979E-2</c:v>
                </c:pt>
                <c:pt idx="271">
                  <c:v>5.7350627978488174E-2</c:v>
                </c:pt>
                <c:pt idx="272">
                  <c:v>5.4965991501260594E-2</c:v>
                </c:pt>
                <c:pt idx="273">
                  <c:v>5.2576550544248195E-2</c:v>
                </c:pt>
                <c:pt idx="274">
                  <c:v>5.0191739437129512E-2</c:v>
                </c:pt>
                <c:pt idx="275">
                  <c:v>4.7820546889553221E-2</c:v>
                </c:pt>
                <c:pt idx="276">
                  <c:v>4.5471466893882588E-2</c:v>
                </c:pt>
                <c:pt idx="277">
                  <c:v>4.3152456662927149E-2</c:v>
                </c:pt>
                <c:pt idx="278">
                  <c:v>4.087090175624699E-2</c:v>
                </c:pt>
                <c:pt idx="279">
                  <c:v>3.8633588444476202E-2</c:v>
                </c:pt>
                <c:pt idx="280">
                  <c:v>3.6446683261323352E-2</c:v>
                </c:pt>
                <c:pt idx="281">
                  <c:v>3.4315719598970201E-2</c:v>
                </c:pt>
                <c:pt idx="282">
                  <c:v>3.2245591115832299E-2</c:v>
                </c:pt>
                <c:pt idx="283">
                  <c:v>3.0240551647164982E-2</c:v>
                </c:pt>
                <c:pt idx="284">
                  <c:v>2.8304221239696576E-2</c:v>
                </c:pt>
                <c:pt idx="285">
                  <c:v>2.6439597872009637E-2</c:v>
                </c:pt>
                <c:pt idx="286">
                  <c:v>2.4649074373205238E-2</c:v>
                </c:pt>
                <c:pt idx="287">
                  <c:v>2.2934460013700232E-2</c:v>
                </c:pt>
                <c:pt idx="288">
                  <c:v>2.1297006213812801E-2</c:v>
                </c:pt>
                <c:pt idx="289">
                  <c:v>1.9737435797903075E-2</c:v>
                </c:pt>
                <c:pt idx="290">
                  <c:v>1.825597521386204E-2</c:v>
                </c:pt>
                <c:pt idx="291">
                  <c:v>1.6852389139145142E-2</c:v>
                </c:pt>
                <c:pt idx="292">
                  <c:v>1.552601690464246E-2</c:v>
                </c:pt>
                <c:pt idx="293">
                  <c:v>1.427581018566362E-2</c:v>
                </c:pt>
                <c:pt idx="294">
                  <c:v>1.3100371434302951E-2</c:v>
                </c:pt>
                <c:pt idx="295">
                  <c:v>1.1997992558481758E-2</c:v>
                </c:pt>
                <c:pt idx="296">
                  <c:v>1.0966693389041162E-2</c:v>
                </c:pt>
                <c:pt idx="297">
                  <c:v>1.0004259516366701E-2</c:v>
                </c:pt>
                <c:pt idx="298">
                  <c:v>9.1082791211568159E-3</c:v>
                </c:pt>
                <c:pt idx="299">
                  <c:v>8.2761784691148758E-3</c:v>
                </c:pt>
                <c:pt idx="300">
                  <c:v>7.5052557856125496E-3</c:v>
                </c:pt>
                <c:pt idx="301">
                  <c:v>6.7927132728605134E-3</c:v>
                </c:pt>
                <c:pt idx="302">
                  <c:v>6.1356870780244713E-3</c:v>
                </c:pt>
                <c:pt idx="303">
                  <c:v>5.5312750653161739E-3</c:v>
                </c:pt>
                <c:pt idx="304">
                  <c:v>4.97656228774058E-3</c:v>
                </c:pt>
                <c:pt idx="305">
                  <c:v>4.4686440943506704E-3</c:v>
                </c:pt>
                <c:pt idx="306">
                  <c:v>4.0046468461128878E-3</c:v>
                </c:pt>
                <c:pt idx="307">
                  <c:v>3.5817462474757962E-3</c:v>
                </c:pt>
                <c:pt idx="308">
                  <c:v>3.1971833312126356E-3</c:v>
                </c:pt>
                <c:pt idx="309">
                  <c:v>2.8482781609195946E-3</c:v>
                </c:pt>
                <c:pt idx="310">
                  <c:v>2.532441338620333E-3</c:v>
                </c:pt>
                <c:pt idx="311">
                  <c:v>2.2471834242593245E-3</c:v>
                </c:pt>
                <c:pt idx="312">
                  <c:v>1.9901223895349941E-3</c:v>
                </c:pt>
                <c:pt idx="313">
                  <c:v>1.7589892406612423E-3</c:v>
                </c:pt>
                <c:pt idx="314">
                  <c:v>1.5516319534387155E-3</c:v>
                </c:pt>
                <c:pt idx="315">
                  <c:v>1.3660178696906422E-3</c:v>
                </c:pt>
                <c:pt idx="316">
                  <c:v>1.2002347069313807E-3</c:v>
                </c:pt>
                <c:pt idx="317">
                  <c:v>1.0524903333714185E-3</c:v>
                </c:pt>
                <c:pt idx="318">
                  <c:v>9.2111145831727211E-4</c:v>
                </c:pt>
                <c:pt idx="319">
                  <c:v>8.0454138400378947E-4</c:v>
                </c:pt>
                <c:pt idx="320">
                  <c:v>7.0133695920356954E-4</c:v>
                </c:pt>
                <c:pt idx="321">
                  <c:v>6.1016486789294562E-4</c:v>
                </c:pt>
                <c:pt idx="322">
                  <c:v>5.2979737810295404E-4</c:v>
                </c:pt>
                <c:pt idx="323">
                  <c:v>4.5910766711862368E-4</c:v>
                </c:pt>
                <c:pt idx="324">
                  <c:v>3.9706482966285652E-4</c:v>
                </c:pt>
                <c:pt idx="325">
                  <c:v>3.4272866584223404E-4</c:v>
                </c:pt>
                <c:pt idx="326">
                  <c:v>2.9524433564779445E-4</c:v>
                </c:pt>
                <c:pt idx="327">
                  <c:v>2.5383695687564715E-4</c:v>
                </c:pt>
                <c:pt idx="328">
                  <c:v>2.1780621361659302E-4</c:v>
                </c:pt>
                <c:pt idx="329">
                  <c:v>1.865210330921018E-4</c:v>
                </c:pt>
                <c:pt idx="330">
                  <c:v>1.5941437969306117E-4</c:v>
                </c:pt>
                <c:pt idx="331">
                  <c:v>1.3597820669184729E-4</c:v>
                </c:pt>
                <c:pt idx="332">
                  <c:v>1.1575859830981346E-4</c:v>
                </c:pt>
                <c:pt idx="333">
                  <c:v>9.835112767414336E-5</c:v>
                </c:pt>
                <c:pt idx="334">
                  <c:v>8.3396449714963401E-5</c:v>
                </c:pt>
                <c:pt idx="335">
                  <c:v>7.0576142244952074E-5</c:v>
                </c:pt>
                <c:pt idx="336">
                  <c:v>5.9608803324928173E-5</c:v>
                </c:pt>
                <c:pt idx="337">
                  <c:v>5.0246408534110783E-5</c:v>
                </c:pt>
                <c:pt idx="338">
                  <c:v>4.2270927907503737E-5</c:v>
                </c:pt>
                <c:pt idx="339">
                  <c:v>3.5491199042127503E-5</c:v>
                </c:pt>
                <c:pt idx="340">
                  <c:v>2.9740050169948951E-5</c:v>
                </c:pt>
                <c:pt idx="341">
                  <c:v>2.4871664805479411E-5</c:v>
                </c:pt>
                <c:pt idx="342">
                  <c:v>2.0759177854787303E-5</c:v>
                </c:pt>
                <c:pt idx="343">
                  <c:v>1.729249177339956E-5</c:v>
                </c:pt>
                <c:pt idx="344">
                  <c:v>1.4376300436442361E-5</c:v>
                </c:pt>
                <c:pt idx="345">
                  <c:v>1.1928307789388055E-5</c:v>
                </c:pt>
                <c:pt idx="346">
                  <c:v>9.8776280374965291E-6</c:v>
                </c:pt>
                <c:pt idx="347">
                  <c:v>8.1633540642554904E-6</c:v>
                </c:pt>
                <c:pt idx="348">
                  <c:v>6.7332809042885762E-6</c:v>
                </c:pt>
                <c:pt idx="349">
                  <c:v>5.5427713977843178E-6</c:v>
                </c:pt>
                <c:pt idx="350">
                  <c:v>4.5537515881896571E-6</c:v>
                </c:pt>
                <c:pt idx="351">
                  <c:v>3.73382396273226E-6</c:v>
                </c:pt>
                <c:pt idx="352">
                  <c:v>3.0554872496510037E-6</c:v>
                </c:pt>
                <c:pt idx="353">
                  <c:v>2.4954521534804401E-6</c:v>
                </c:pt>
                <c:pt idx="354">
                  <c:v>2.0340431101785789E-6</c:v>
                </c:pt>
                <c:pt idx="355">
                  <c:v>1.6546768601382723E-6</c:v>
                </c:pt>
                <c:pt idx="356">
                  <c:v>1.343409354817759E-6</c:v>
                </c:pt>
                <c:pt idx="357">
                  <c:v>1.0885432200794029E-6</c:v>
                </c:pt>
                <c:pt idx="358">
                  <c:v>8.8028868689506385E-7</c:v>
                </c:pt>
                <c:pt idx="359">
                  <c:v>7.1047156051383388E-7</c:v>
                </c:pt>
                <c:pt idx="360">
                  <c:v>5.7228242699632748E-7</c:v>
                </c:pt>
                <c:pt idx="361">
                  <c:v>4.6006188731517675E-7</c:v>
                </c:pt>
                <c:pt idx="362">
                  <c:v>3.6911716150385912E-7</c:v>
                </c:pt>
                <c:pt idx="363">
                  <c:v>2.9556591727462005E-7</c:v>
                </c:pt>
                <c:pt idx="364">
                  <c:v>2.3620364876204508E-7</c:v>
                </c:pt>
                <c:pt idx="365">
                  <c:v>1.8839136201286818E-7</c:v>
                </c:pt>
                <c:pt idx="366">
                  <c:v>1.4996071559383505E-7</c:v>
                </c:pt>
                <c:pt idx="367">
                  <c:v>1.1913411877091469E-7</c:v>
                </c:pt>
                <c:pt idx="368">
                  <c:v>9.4457608025768111E-8</c:v>
                </c:pt>
                <c:pt idx="369">
                  <c:v>7.4744607369775544E-8</c:v>
                </c:pt>
                <c:pt idx="370">
                  <c:v>5.902893130041347E-8</c:v>
                </c:pt>
                <c:pt idx="371">
                  <c:v>4.652561370860651E-8</c:v>
                </c:pt>
                <c:pt idx="372">
                  <c:v>3.6598343996409346E-8</c:v>
                </c:pt>
                <c:pt idx="373">
                  <c:v>2.8732465477381216E-8</c:v>
                </c:pt>
                <c:pt idx="374">
                  <c:v>2.2512643111424984E-8</c:v>
                </c:pt>
                <c:pt idx="375">
                  <c:v>1.7604439974932773E-8</c:v>
                </c:pt>
                <c:pt idx="376">
                  <c:v>1.3739156667016962E-8</c:v>
                </c:pt>
                <c:pt idx="377">
                  <c:v>1.0701387048358582E-8</c:v>
                </c:pt>
                <c:pt idx="378">
                  <c:v>8.3188291012160581E-9</c:v>
                </c:pt>
                <c:pt idx="379">
                  <c:v>6.4539629398105808E-9</c:v>
                </c:pt>
                <c:pt idx="380">
                  <c:v>4.997270594429814E-9</c:v>
                </c:pt>
                <c:pt idx="381">
                  <c:v>3.8617255006827568E-9</c:v>
                </c:pt>
                <c:pt idx="382">
                  <c:v>2.9783248693148133E-9</c:v>
                </c:pt>
                <c:pt idx="383">
                  <c:v>2.29247638247702E-9</c:v>
                </c:pt>
                <c:pt idx="384">
                  <c:v>1.7610829270826058E-9</c:v>
                </c:pt>
                <c:pt idx="385">
                  <c:v>1.3501961888476501E-9</c:v>
                </c:pt>
                <c:pt idx="386">
                  <c:v>1.0331326414166398E-9</c:v>
                </c:pt>
                <c:pt idx="387">
                  <c:v>7.889644283289436E-10</c:v>
                </c:pt>
                <c:pt idx="388">
                  <c:v>6.013134205714935E-10</c:v>
                </c:pt>
                <c:pt idx="389">
                  <c:v>4.5738983145005948E-10</c:v>
                </c:pt>
                <c:pt idx="390">
                  <c:v>3.4722760759515311E-10</c:v>
                </c:pt>
                <c:pt idx="391">
                  <c:v>2.6307775382132921E-10</c:v>
                </c:pt>
                <c:pt idx="392">
                  <c:v>1.9892810092423655E-10</c:v>
                </c:pt>
                <c:pt idx="393">
                  <c:v>1.5012405356534207E-10</c:v>
                </c:pt>
                <c:pt idx="394">
                  <c:v>1.1306978403637719E-10</c:v>
                </c:pt>
                <c:pt idx="395">
                  <c:v>8.4993355868358064E-11</c:v>
                </c:pt>
                <c:pt idx="396">
                  <c:v>6.3762527833873938E-11</c:v>
                </c:pt>
                <c:pt idx="397">
                  <c:v>4.774063699014512E-11</c:v>
                </c:pt>
                <c:pt idx="398">
                  <c:v>3.5674100133357657E-11</c:v>
                </c:pt>
                <c:pt idx="399">
                  <c:v>2.6604798804457287E-11</c:v>
                </c:pt>
                <c:pt idx="400">
                  <c:v>1.980200041630489E-11</c:v>
                </c:pt>
                <c:pt idx="401">
                  <c:v>1.4709580454615828E-11</c:v>
                </c:pt>
                <c:pt idx="402">
                  <c:v>1.0905200154317288E-11</c:v>
                </c:pt>
                <c:pt idx="403">
                  <c:v>8.0688033373011394E-12</c:v>
                </c:pt>
                <c:pt idx="404">
                  <c:v>5.9583602024425955E-12</c:v>
                </c:pt>
                <c:pt idx="405">
                  <c:v>4.391233311611047E-12</c:v>
                </c:pt>
                <c:pt idx="406">
                  <c:v>3.2298950045994709E-12</c:v>
                </c:pt>
                <c:pt idx="407">
                  <c:v>2.3710047914113795E-12</c:v>
                </c:pt>
                <c:pt idx="408">
                  <c:v>1.7370750913531998E-12</c:v>
                </c:pt>
                <c:pt idx="409">
                  <c:v>1.2701262399385218E-12</c:v>
                </c:pt>
                <c:pt idx="410">
                  <c:v>9.2686678305945196E-13</c:v>
                </c:pt>
                <c:pt idx="411">
                  <c:v>6.7504058204057661E-13</c:v>
                </c:pt>
                <c:pt idx="412">
                  <c:v>4.906644362517804E-13</c:v>
                </c:pt>
                <c:pt idx="413">
                  <c:v>3.5594378483159371E-13</c:v>
                </c:pt>
                <c:pt idx="414">
                  <c:v>2.5770353824156972E-13</c:v>
                </c:pt>
                <c:pt idx="415">
                  <c:v>1.8620934955941323E-13</c:v>
                </c:pt>
                <c:pt idx="416">
                  <c:v>1.3428413906756328E-13</c:v>
                </c:pt>
                <c:pt idx="417">
                  <c:v>9.6647380941179282E-14</c:v>
                </c:pt>
                <c:pt idx="418">
                  <c:v>6.9422075615345125E-14</c:v>
                </c:pt>
                <c:pt idx="419">
                  <c:v>4.9767661379014997E-14</c:v>
                </c:pt>
                <c:pt idx="420">
                  <c:v>3.5607296986480066E-14</c:v>
                </c:pt>
                <c:pt idx="421">
                  <c:v>2.5425699781729426E-14</c:v>
                </c:pt>
                <c:pt idx="422">
                  <c:v>1.8119614631817577E-14</c:v>
                </c:pt>
                <c:pt idx="423">
                  <c:v>1.288745415595903E-14</c:v>
                </c:pt>
                <c:pt idx="424">
                  <c:v>9.1480271379931199E-15</c:v>
                </c:pt>
                <c:pt idx="425">
                  <c:v>6.4808189573177661E-15</c:v>
                </c:pt>
                <c:pt idx="426">
                  <c:v>4.5822045174731525E-15</c:v>
                </c:pt>
                <c:pt idx="427">
                  <c:v>3.2334130226094837E-15</c:v>
                </c:pt>
                <c:pt idx="428">
                  <c:v>2.2771415693005516E-15</c:v>
                </c:pt>
                <c:pt idx="429">
                  <c:v>1.6005196634386517E-15</c:v>
                </c:pt>
                <c:pt idx="430">
                  <c:v>1.1227269074502051E-15</c:v>
                </c:pt>
                <c:pt idx="431">
                  <c:v>7.8601237299807839E-16</c:v>
                </c:pt>
                <c:pt idx="432">
                  <c:v>5.4919524483872754E-16</c:v>
                </c:pt>
                <c:pt idx="433">
                  <c:v>3.8297135235488055E-16</c:v>
                </c:pt>
                <c:pt idx="434">
                  <c:v>2.6653113140221171E-16</c:v>
                </c:pt>
                <c:pt idx="435">
                  <c:v>1.8512783900975842E-16</c:v>
                </c:pt>
                <c:pt idx="436">
                  <c:v>1.283327955409265E-16</c:v>
                </c:pt>
                <c:pt idx="437">
                  <c:v>8.8786249789206302E-17</c:v>
                </c:pt>
                <c:pt idx="438">
                  <c:v>6.1305001056748619E-17</c:v>
                </c:pt>
                <c:pt idx="439">
                  <c:v>4.2246256397856728E-17</c:v>
                </c:pt>
                <c:pt idx="440">
                  <c:v>2.9055121180758881E-17</c:v>
                </c:pt>
                <c:pt idx="441">
                  <c:v>1.9943403957290937E-17</c:v>
                </c:pt>
                <c:pt idx="442">
                  <c:v>1.3662117476094773E-17</c:v>
                </c:pt>
                <c:pt idx="443">
                  <c:v>9.3406882824841194E-18</c:v>
                </c:pt>
                <c:pt idx="444">
                  <c:v>6.3735570429360527E-18</c:v>
                </c:pt>
                <c:pt idx="445">
                  <c:v>4.3403725626392113E-18</c:v>
                </c:pt>
                <c:pt idx="446">
                  <c:v>2.949947427032056E-18</c:v>
                </c:pt>
                <c:pt idx="447">
                  <c:v>2.0009842824030934E-18</c:v>
                </c:pt>
                <c:pt idx="448">
                  <c:v>1.3546129176774722E-18</c:v>
                </c:pt>
                <c:pt idx="449">
                  <c:v>9.1522712403252874E-19</c:v>
                </c:pt>
                <c:pt idx="450">
                  <c:v>6.1714140760111847E-19</c:v>
                </c:pt>
                <c:pt idx="451">
                  <c:v>4.1531978953012754E-19</c:v>
                </c:pt>
                <c:pt idx="452">
                  <c:v>2.7894764428277881E-19</c:v>
                </c:pt>
                <c:pt idx="453">
                  <c:v>1.8698419775716824E-19</c:v>
                </c:pt>
                <c:pt idx="454">
                  <c:v>1.250919166990726E-19</c:v>
                </c:pt>
                <c:pt idx="455">
                  <c:v>8.3521007194744095E-20</c:v>
                </c:pt>
                <c:pt idx="456">
                  <c:v>5.5655018728720666E-20</c:v>
                </c:pt>
                <c:pt idx="457">
                  <c:v>3.7013067386140618E-20</c:v>
                </c:pt>
                <c:pt idx="458">
                  <c:v>2.4566764175763431E-20</c:v>
                </c:pt>
                <c:pt idx="459">
                  <c:v>1.627357501908236E-20</c:v>
                </c:pt>
                <c:pt idx="460">
                  <c:v>1.075870793718687E-20</c:v>
                </c:pt>
                <c:pt idx="461">
                  <c:v>7.0987094377948279E-21</c:v>
                </c:pt>
                <c:pt idx="462">
                  <c:v>4.6745608402921502E-21</c:v>
                </c:pt>
                <c:pt idx="463">
                  <c:v>3.072163799467285E-21</c:v>
                </c:pt>
                <c:pt idx="464">
                  <c:v>2.0150696064407351E-21</c:v>
                </c:pt>
                <c:pt idx="465">
                  <c:v>1.319100460847325E-21</c:v>
                </c:pt>
                <c:pt idx="466">
                  <c:v>8.6180265149757147E-22</c:v>
                </c:pt>
                <c:pt idx="467">
                  <c:v>5.6192701835707834E-22</c:v>
                </c:pt>
                <c:pt idx="468">
                  <c:v>3.6567404576637679E-22</c:v>
                </c:pt>
                <c:pt idx="469">
                  <c:v>2.3749282511714002E-22</c:v>
                </c:pt>
                <c:pt idx="470">
                  <c:v>1.5393911484223989E-22</c:v>
                </c:pt>
                <c:pt idx="471">
                  <c:v>9.9584010097847465E-23</c:v>
                </c:pt>
                <c:pt idx="472">
                  <c:v>6.4294284953322195E-23</c:v>
                </c:pt>
                <c:pt idx="473">
                  <c:v>4.1428314553746166E-23</c:v>
                </c:pt>
                <c:pt idx="474">
                  <c:v>2.6641844785983222E-23</c:v>
                </c:pt>
                <c:pt idx="475">
                  <c:v>1.7099108059315247E-23</c:v>
                </c:pt>
                <c:pt idx="476">
                  <c:v>1.0952789833302873E-23</c:v>
                </c:pt>
                <c:pt idx="477">
                  <c:v>7.0019367944144646E-24</c:v>
                </c:pt>
                <c:pt idx="478">
                  <c:v>4.4673888124595121E-24</c:v>
                </c:pt>
                <c:pt idx="479">
                  <c:v>2.844667118579131E-24</c:v>
                </c:pt>
                <c:pt idx="480">
                  <c:v>1.8078037697103087E-24</c:v>
                </c:pt>
                <c:pt idx="481">
                  <c:v>1.1466034835595488E-24</c:v>
                </c:pt>
                <c:pt idx="482">
                  <c:v>7.2580066282847178E-25</c:v>
                </c:pt>
                <c:pt idx="483">
                  <c:v>4.5852561117786176E-25</c:v>
                </c:pt>
                <c:pt idx="484">
                  <c:v>2.8910258220481617E-25</c:v>
                </c:pt>
                <c:pt idx="485">
                  <c:v>1.8192085035266963E-25</c:v>
                </c:pt>
                <c:pt idx="486">
                  <c:v>1.1424971315904175E-25</c:v>
                </c:pt>
                <c:pt idx="487">
                  <c:v>7.1609376729481261E-26</c:v>
                </c:pt>
                <c:pt idx="488">
                  <c:v>4.4794717648257669E-26</c:v>
                </c:pt>
                <c:pt idx="489">
                  <c:v>2.7965709857113262E-26</c:v>
                </c:pt>
                <c:pt idx="490">
                  <c:v>1.7424768864504864E-26</c:v>
                </c:pt>
                <c:pt idx="491">
                  <c:v>1.0835534488394818E-26</c:v>
                </c:pt>
                <c:pt idx="492">
                  <c:v>6.7247444619017707E-27</c:v>
                </c:pt>
                <c:pt idx="493">
                  <c:v>4.165272005197595E-27</c:v>
                </c:pt>
                <c:pt idx="494">
                  <c:v>2.5748568144628083E-27</c:v>
                </c:pt>
                <c:pt idx="495">
                  <c:v>1.5885647944023351E-27</c:v>
                </c:pt>
                <c:pt idx="496">
                  <c:v>9.7813526764870141E-28</c:v>
                </c:pt>
                <c:pt idx="497">
                  <c:v>6.0108381900133672E-28</c:v>
                </c:pt>
                <c:pt idx="498">
                  <c:v>3.6864919537751091E-28</c:v>
                </c:pt>
                <c:pt idx="499">
                  <c:v>2.2564913756970438E-28</c:v>
                </c:pt>
                <c:pt idx="500">
                  <c:v>1.3784664486016887E-28</c:v>
                </c:pt>
                <c:pt idx="501">
                  <c:v>8.4042866427975225E-29</c:v>
                </c:pt>
                <c:pt idx="502">
                  <c:v>5.1138460196556186E-29</c:v>
                </c:pt>
                <c:pt idx="503">
                  <c:v>3.1055360293785896E-29</c:v>
                </c:pt>
                <c:pt idx="504">
                  <c:v>1.8822080719506213E-29</c:v>
                </c:pt>
                <c:pt idx="505">
                  <c:v>1.1385204227114111E-29</c:v>
                </c:pt>
                <c:pt idx="506">
                  <c:v>6.8731552453162588E-30</c:v>
                </c:pt>
                <c:pt idx="507">
                  <c:v>4.1410799566997336E-30</c:v>
                </c:pt>
                <c:pt idx="508">
                  <c:v>2.4900794998486414E-30</c:v>
                </c:pt>
                <c:pt idx="509">
                  <c:v>1.4943590019583382E-30</c:v>
                </c:pt>
                <c:pt idx="510">
                  <c:v>8.9503250858448031E-31</c:v>
                </c:pt>
                <c:pt idx="511">
                  <c:v>5.3501358485257232E-31</c:v>
                </c:pt>
                <c:pt idx="512">
                  <c:v>3.1917799618591064E-31</c:v>
                </c:pt>
                <c:pt idx="513">
                  <c:v>1.9003920831547402E-31</c:v>
                </c:pt>
                <c:pt idx="514">
                  <c:v>1.1292643435143603E-31</c:v>
                </c:pt>
                <c:pt idx="515">
                  <c:v>6.6971519535836021E-32</c:v>
                </c:pt>
                <c:pt idx="516">
                  <c:v>3.9639377401500469E-32</c:v>
                </c:pt>
                <c:pt idx="517">
                  <c:v>2.3415618335027846E-32</c:v>
                </c:pt>
                <c:pt idx="518">
                  <c:v>1.380468722120381E-32</c:v>
                </c:pt>
                <c:pt idx="519">
                  <c:v>8.1224986132689563E-33</c:v>
                </c:pt>
                <c:pt idx="520">
                  <c:v>4.769741634802497E-33</c:v>
                </c:pt>
                <c:pt idx="521">
                  <c:v>2.7953886565657006E-33</c:v>
                </c:pt>
                <c:pt idx="522">
                  <c:v>1.635052403443039E-33</c:v>
                </c:pt>
                <c:pt idx="523">
                  <c:v>9.5447221085212364E-34</c:v>
                </c:pt>
                <c:pt idx="524">
                  <c:v>5.5607969223346505E-34</c:v>
                </c:pt>
                <c:pt idx="525">
                  <c:v>3.2333514733000635E-34</c:v>
                </c:pt>
                <c:pt idx="526">
                  <c:v>1.8763373833029053E-34</c:v>
                </c:pt>
                <c:pt idx="527">
                  <c:v>1.086703537939632E-34</c:v>
                </c:pt>
                <c:pt idx="528">
                  <c:v>6.2813553772742616E-35</c:v>
                </c:pt>
                <c:pt idx="529">
                  <c:v>3.6235794107524285E-35</c:v>
                </c:pt>
                <c:pt idx="530">
                  <c:v>2.0862403268823486E-35</c:v>
                </c:pt>
                <c:pt idx="531">
                  <c:v>1.1987621530950557E-35</c:v>
                </c:pt>
                <c:pt idx="532">
                  <c:v>6.8745431853786811E-36</c:v>
                </c:pt>
                <c:pt idx="533">
                  <c:v>3.9345656879347623E-36</c:v>
                </c:pt>
                <c:pt idx="534">
                  <c:v>2.2474595832569439E-36</c:v>
                </c:pt>
                <c:pt idx="535">
                  <c:v>1.2812359469137554E-36</c:v>
                </c:pt>
                <c:pt idx="536">
                  <c:v>7.2896801602462053E-37</c:v>
                </c:pt>
                <c:pt idx="537">
                  <c:v>4.1393291985207515E-37</c:v>
                </c:pt>
                <c:pt idx="538">
                  <c:v>2.3458141116553168E-37</c:v>
                </c:pt>
                <c:pt idx="539">
                  <c:v>1.3267813446567834E-37</c:v>
                </c:pt>
                <c:pt idx="540">
                  <c:v>7.4894039036217649E-38</c:v>
                </c:pt>
                <c:pt idx="541">
                  <c:v>4.2192696664025052E-38</c:v>
                </c:pt>
                <c:pt idx="542">
                  <c:v>2.3722991232336511E-38</c:v>
                </c:pt>
                <c:pt idx="543">
                  <c:v>1.3312013448303441E-38</c:v>
                </c:pt>
                <c:pt idx="544">
                  <c:v>7.4552151520268439E-39</c:v>
                </c:pt>
                <c:pt idx="545">
                  <c:v>4.1669544149183707E-39</c:v>
                </c:pt>
                <c:pt idx="546">
                  <c:v>2.3244459489924738E-39</c:v>
                </c:pt>
                <c:pt idx="547">
                  <c:v>1.2940834666079909E-39</c:v>
                </c:pt>
                <c:pt idx="548">
                  <c:v>7.1903041222946753E-40</c:v>
                </c:pt>
                <c:pt idx="549">
                  <c:v>3.9872582494009126E-40</c:v>
                </c:pt>
                <c:pt idx="550">
                  <c:v>2.2067015755514979E-40</c:v>
                </c:pt>
                <c:pt idx="551">
                  <c:v>1.2188632401134279E-40</c:v>
                </c:pt>
                <c:pt idx="552">
                  <c:v>6.7190595136647667E-41</c:v>
                </c:pt>
                <c:pt idx="553">
                  <c:v>3.6966142280671539E-41</c:v>
                </c:pt>
                <c:pt idx="554">
                  <c:v>2.0297469992595986E-41</c:v>
                </c:pt>
                <c:pt idx="555">
                  <c:v>1.1122996988812039E-41</c:v>
                </c:pt>
                <c:pt idx="556">
                  <c:v>6.083364871901866E-42</c:v>
                </c:pt>
                <c:pt idx="557">
                  <c:v>3.3205348754118112E-42</c:v>
                </c:pt>
                <c:pt idx="558">
                  <c:v>1.8088991749083824E-42</c:v>
                </c:pt>
                <c:pt idx="559">
                  <c:v>9.8347383403561669E-43</c:v>
                </c:pt>
                <c:pt idx="560">
                  <c:v>5.3364616545991767E-43</c:v>
                </c:pt>
                <c:pt idx="561">
                  <c:v>2.8899219317277941E-43</c:v>
                </c:pt>
                <c:pt idx="562">
                  <c:v>1.5619278296505895E-43</c:v>
                </c:pt>
                <c:pt idx="563">
                  <c:v>8.4251559707693045E-44</c:v>
                </c:pt>
                <c:pt idx="564">
                  <c:v>4.5356242679888782E-44</c:v>
                </c:pt>
                <c:pt idx="565">
                  <c:v>2.4369034653101282E-44</c:v>
                </c:pt>
                <c:pt idx="566">
                  <c:v>1.3067175232277488E-44</c:v>
                </c:pt>
                <c:pt idx="567">
                  <c:v>6.9930597505563367E-45</c:v>
                </c:pt>
                <c:pt idx="568">
                  <c:v>3.7350369042659997E-45</c:v>
                </c:pt>
                <c:pt idx="569">
                  <c:v>1.9909698796731417E-45</c:v>
                </c:pt>
                <c:pt idx="570">
                  <c:v>1.0591966946819758E-45</c:v>
                </c:pt>
                <c:pt idx="571">
                  <c:v>5.6238104988496357E-46</c:v>
                </c:pt>
                <c:pt idx="572">
                  <c:v>2.9800728021244608E-46</c:v>
                </c:pt>
                <c:pt idx="573">
                  <c:v>1.5760326266729014E-46</c:v>
                </c:pt>
                <c:pt idx="574">
                  <c:v>8.3185123997518786E-47</c:v>
                </c:pt>
                <c:pt idx="575">
                  <c:v>4.3819585694632689E-47</c:v>
                </c:pt>
                <c:pt idx="576">
                  <c:v>2.3037375447040413E-47</c:v>
                </c:pt>
                <c:pt idx="577">
                  <c:v>1.208759409026325E-47</c:v>
                </c:pt>
                <c:pt idx="578">
                  <c:v>6.329783697736156E-48</c:v>
                </c:pt>
                <c:pt idx="579">
                  <c:v>3.3081104842423952E-48</c:v>
                </c:pt>
                <c:pt idx="580">
                  <c:v>1.7254932957948382E-48</c:v>
                </c:pt>
                <c:pt idx="581">
                  <c:v>8.9823232710018627E-49</c:v>
                </c:pt>
                <c:pt idx="582">
                  <c:v>4.6666606431152004E-49</c:v>
                </c:pt>
                <c:pt idx="583">
                  <c:v>2.4197243451757328E-49</c:v>
                </c:pt>
                <c:pt idx="584">
                  <c:v>1.2521827076140027E-49</c:v>
                </c:pt>
                <c:pt idx="585">
                  <c:v>6.4671307926383838E-50</c:v>
                </c:pt>
                <c:pt idx="586">
                  <c:v>3.333478980430405E-50</c:v>
                </c:pt>
                <c:pt idx="587">
                  <c:v>1.7148491875727713E-50</c:v>
                </c:pt>
                <c:pt idx="588">
                  <c:v>8.8043292945901431E-51</c:v>
                </c:pt>
                <c:pt idx="589">
                  <c:v>4.5113732197989532E-51</c:v>
                </c:pt>
                <c:pt idx="590">
                  <c:v>2.3070838087244003E-51</c:v>
                </c:pt>
                <c:pt idx="591">
                  <c:v>1.1774978416952382E-51</c:v>
                </c:pt>
                <c:pt idx="592">
                  <c:v>5.997896987539229E-52</c:v>
                </c:pt>
                <c:pt idx="593">
                  <c:v>3.0491586369756254E-52</c:v>
                </c:pt>
                <c:pt idx="594">
                  <c:v>1.5470458007347845E-52</c:v>
                </c:pt>
                <c:pt idx="595">
                  <c:v>7.8337274434773339E-53</c:v>
                </c:pt>
                <c:pt idx="596">
                  <c:v>3.9589122664570229E-53</c:v>
                </c:pt>
                <c:pt idx="597">
                  <c:v>1.9967579951776937E-53</c:v>
                </c:pt>
                <c:pt idx="598">
                  <c:v>1.0051181630929329E-53</c:v>
                </c:pt>
                <c:pt idx="599">
                  <c:v>5.0495298557502352E-54</c:v>
                </c:pt>
                <c:pt idx="600">
                  <c:v>2.5317854636898938E-54</c:v>
                </c:pt>
                <c:pt idx="601">
                  <c:v>1.2669077535450435E-54</c:v>
                </c:pt>
                <c:pt idx="602">
                  <c:v>6.3271076034103482E-55</c:v>
                </c:pt>
                <c:pt idx="603">
                  <c:v>3.153607074563133E-55</c:v>
                </c:pt>
                <c:pt idx="604">
                  <c:v>1.5687439946904217E-55</c:v>
                </c:pt>
                <c:pt idx="605">
                  <c:v>7.7882288748386575E-56</c:v>
                </c:pt>
                <c:pt idx="606">
                  <c:v>3.8589350552783753E-56</c:v>
                </c:pt>
                <c:pt idx="607">
                  <c:v>1.9082636067028533E-56</c:v>
                </c:pt>
                <c:pt idx="608">
                  <c:v>9.4178420030634057E-57</c:v>
                </c:pt>
                <c:pt idx="609">
                  <c:v>4.6388098127969644E-57</c:v>
                </c:pt>
                <c:pt idx="610">
                  <c:v>2.2803623839875799E-57</c:v>
                </c:pt>
                <c:pt idx="611">
                  <c:v>1.1187764191939204E-57</c:v>
                </c:pt>
                <c:pt idx="612">
                  <c:v>5.4780358992547976E-58</c:v>
                </c:pt>
                <c:pt idx="613">
                  <c:v>2.6770012767040157E-58</c:v>
                </c:pt>
                <c:pt idx="614">
                  <c:v>1.3056128535234515E-58</c:v>
                </c:pt>
                <c:pt idx="615">
                  <c:v>6.3551000186289463E-59</c:v>
                </c:pt>
                <c:pt idx="616">
                  <c:v>3.0872549625498335E-59</c:v>
                </c:pt>
                <c:pt idx="617">
                  <c:v>1.4968033246757776E-59</c:v>
                </c:pt>
                <c:pt idx="618">
                  <c:v>7.2426769623010122E-60</c:v>
                </c:pt>
                <c:pt idx="619">
                  <c:v>3.4976441772914208E-60</c:v>
                </c:pt>
                <c:pt idx="620">
                  <c:v>1.6857542781393829E-60</c:v>
                </c:pt>
                <c:pt idx="621">
                  <c:v>8.1087712615917349E-61</c:v>
                </c:pt>
                <c:pt idx="622">
                  <c:v>3.8927629954378446E-61</c:v>
                </c:pt>
                <c:pt idx="623">
                  <c:v>1.8651038178753412E-61</c:v>
                </c:pt>
                <c:pt idx="624">
                  <c:v>8.9184666642043087E-62</c:v>
                </c:pt>
                <c:pt idx="625">
                  <c:v>4.2561753283601297E-62</c:v>
                </c:pt>
                <c:pt idx="626">
                  <c:v>2.0271736893806653E-62</c:v>
                </c:pt>
                <c:pt idx="627">
                  <c:v>9.6361720642673487E-63</c:v>
                </c:pt>
                <c:pt idx="628">
                  <c:v>4.5715162289677328E-63</c:v>
                </c:pt>
                <c:pt idx="629">
                  <c:v>2.1645026401716142E-63</c:v>
                </c:pt>
                <c:pt idx="630">
                  <c:v>1.0228174016531717E-63</c:v>
                </c:pt>
                <c:pt idx="631">
                  <c:v>4.8236993455023152E-64</c:v>
                </c:pt>
                <c:pt idx="632">
                  <c:v>2.2704110305731158E-64</c:v>
                </c:pt>
                <c:pt idx="633">
                  <c:v>1.0665246058831708E-64</c:v>
                </c:pt>
                <c:pt idx="634">
                  <c:v>5.0001082344014063E-65</c:v>
                </c:pt>
                <c:pt idx="635">
                  <c:v>2.3395377947325179E-65</c:v>
                </c:pt>
                <c:pt idx="636">
                  <c:v>1.09250355802879E-65</c:v>
                </c:pt>
                <c:pt idx="637">
                  <c:v>5.0916411637958663E-66</c:v>
                </c:pt>
                <c:pt idx="638">
                  <c:v>2.3682898416203473E-66</c:v>
                </c:pt>
                <c:pt idx="639">
                  <c:v>1.0993957398472039E-66</c:v>
                </c:pt>
                <c:pt idx="640">
                  <c:v>5.0934891068175668E-67</c:v>
                </c:pt>
                <c:pt idx="641">
                  <c:v>2.3551514931727593E-67</c:v>
                </c:pt>
                <c:pt idx="642">
                  <c:v>1.08683708421277E-67</c:v>
                </c:pt>
                <c:pt idx="643">
                  <c:v>5.0055543776380759E-68</c:v>
                </c:pt>
                <c:pt idx="644">
                  <c:v>2.3008168700664148E-68</c:v>
                </c:pt>
                <c:pt idx="645">
                  <c:v>1.055489838975636E-68</c:v>
                </c:pt>
                <c:pt idx="646">
                  <c:v>4.832459187352257E-69</c:v>
                </c:pt>
                <c:pt idx="647">
                  <c:v>2.2081291312689438E-69</c:v>
                </c:pt>
                <c:pt idx="648">
                  <c:v>1.0069847049419879E-69</c:v>
                </c:pt>
                <c:pt idx="649">
                  <c:v>4.5831430767294216E-70</c:v>
                </c:pt>
                <c:pt idx="650">
                  <c:v>2.0818339700129372E-70</c:v>
                </c:pt>
                <c:pt idx="651">
                  <c:v>9.4378028437574875E-71</c:v>
                </c:pt>
                <c:pt idx="652">
                  <c:v>4.2700980252584572E-71</c:v>
                </c:pt>
                <c:pt idx="653">
                  <c:v>1.9281771125346453E-71</c:v>
                </c:pt>
                <c:pt idx="654">
                  <c:v>8.6895670054396021E-72</c:v>
                </c:pt>
                <c:pt idx="655">
                  <c:v>3.9083323168967333E-72</c:v>
                </c:pt>
                <c:pt idx="656">
                  <c:v>1.7543933212797598E-72</c:v>
                </c:pt>
                <c:pt idx="657">
                  <c:v>7.8596748767573123E-73</c:v>
                </c:pt>
                <c:pt idx="658">
                  <c:v>3.5141826622409619E-73</c:v>
                </c:pt>
                <c:pt idx="659">
                  <c:v>1.5681449957834393E-73</c:v>
                </c:pt>
                <c:pt idx="660">
                  <c:v>6.9837749443765592E-74</c:v>
                </c:pt>
                <c:pt idx="661">
                  <c:v>3.104104897439111E-74</c:v>
                </c:pt>
                <c:pt idx="662">
                  <c:v>1.3769706290529363E-74</c:v>
                </c:pt>
                <c:pt idx="663">
                  <c:v>6.0961423411292826E-75</c:v>
                </c:pt>
                <c:pt idx="664">
                  <c:v>2.6935662109206139E-75</c:v>
                </c:pt>
                <c:pt idx="665">
                  <c:v>1.1877973344366454E-75</c:v>
                </c:pt>
                <c:pt idx="666">
                  <c:v>5.2275617497474617E-76</c:v>
                </c:pt>
                <c:pt idx="667">
                  <c:v>2.296138767298399E-76</c:v>
                </c:pt>
                <c:pt idx="668">
                  <c:v>1.0065589737981073E-76</c:v>
                </c:pt>
                <c:pt idx="669">
                  <c:v>4.4037479433580298E-77</c:v>
                </c:pt>
                <c:pt idx="670">
                  <c:v>1.9228606678089122E-77</c:v>
                </c:pt>
                <c:pt idx="671">
                  <c:v>8.3794461245527281E-78</c:v>
                </c:pt>
                <c:pt idx="672">
                  <c:v>3.6443908231842755E-78</c:v>
                </c:pt>
                <c:pt idx="673">
                  <c:v>1.5818915642846213E-78</c:v>
                </c:pt>
                <c:pt idx="674">
                  <c:v>6.8528402863527858E-79</c:v>
                </c:pt>
                <c:pt idx="675">
                  <c:v>2.9628293940922752E-79</c:v>
                </c:pt>
                <c:pt idx="676">
                  <c:v>1.2784531377610583E-79</c:v>
                </c:pt>
                <c:pt idx="677">
                  <c:v>5.5056058476644055E-80</c:v>
                </c:pt>
                <c:pt idx="678">
                  <c:v>2.3662877424736066E-80</c:v>
                </c:pt>
                <c:pt idx="679">
                  <c:v>1.0150142183883694E-80</c:v>
                </c:pt>
                <c:pt idx="680">
                  <c:v>4.3452906607121508E-81</c:v>
                </c:pt>
                <c:pt idx="681">
                  <c:v>1.8565543719640037E-81</c:v>
                </c:pt>
                <c:pt idx="682">
                  <c:v>7.9165990089428196E-82</c:v>
                </c:pt>
                <c:pt idx="683">
                  <c:v>3.3690833617431494E-82</c:v>
                </c:pt>
                <c:pt idx="684">
                  <c:v>1.4309583742642033E-82</c:v>
                </c:pt>
                <c:pt idx="685">
                  <c:v>6.0657482078478529E-83</c:v>
                </c:pt>
                <c:pt idx="686">
                  <c:v>2.5661609442308902E-83</c:v>
                </c:pt>
                <c:pt idx="687">
                  <c:v>1.0834915724028798E-83</c:v>
                </c:pt>
                <c:pt idx="688">
                  <c:v>4.5657204682772053E-84</c:v>
                </c:pt>
                <c:pt idx="689">
                  <c:v>1.9201503427006185E-84</c:v>
                </c:pt>
                <c:pt idx="690">
                  <c:v>8.0594106323681884E-85</c:v>
                </c:pt>
                <c:pt idx="691">
                  <c:v>3.3760857440151399E-85</c:v>
                </c:pt>
                <c:pt idx="692">
                  <c:v>1.4114509376441074E-85</c:v>
                </c:pt>
                <c:pt idx="693">
                  <c:v>5.8892533740545141E-86</c:v>
                </c:pt>
                <c:pt idx="694">
                  <c:v>2.4524311662427569E-86</c:v>
                </c:pt>
                <c:pt idx="695">
                  <c:v>1.0192378620449655E-86</c:v>
                </c:pt>
                <c:pt idx="696">
                  <c:v>4.2276244811514716E-87</c:v>
                </c:pt>
                <c:pt idx="697">
                  <c:v>1.7500860152276881E-87</c:v>
                </c:pt>
                <c:pt idx="698">
                  <c:v>7.2304365448584165E-88</c:v>
                </c:pt>
                <c:pt idx="699">
                  <c:v>2.9813418609303436E-88</c:v>
                </c:pt>
                <c:pt idx="700">
                  <c:v>1.226877413822615E-88</c:v>
                </c:pt>
                <c:pt idx="701">
                  <c:v>5.038864722748029E-89</c:v>
                </c:pt>
                <c:pt idx="702">
                  <c:v>2.0654104079485031E-89</c:v>
                </c:pt>
                <c:pt idx="703">
                  <c:v>8.4493277664265262E-90</c:v>
                </c:pt>
                <c:pt idx="704">
                  <c:v>3.4496901478746553E-90</c:v>
                </c:pt>
                <c:pt idx="705">
                  <c:v>1.4056595693690489E-90</c:v>
                </c:pt>
                <c:pt idx="706">
                  <c:v>5.7163966100089474E-91</c:v>
                </c:pt>
                <c:pt idx="707">
                  <c:v>2.3200999079781233E-91</c:v>
                </c:pt>
                <c:pt idx="708">
                  <c:v>9.3979505398138741E-92</c:v>
                </c:pt>
                <c:pt idx="709">
                  <c:v>3.799283990703978E-92</c:v>
                </c:pt>
                <c:pt idx="710">
                  <c:v>1.5328953067302438E-92</c:v>
                </c:pt>
                <c:pt idx="711">
                  <c:v>6.1725606489323912E-93</c:v>
                </c:pt>
                <c:pt idx="712">
                  <c:v>2.4806207458053014E-93</c:v>
                </c:pt>
                <c:pt idx="713">
                  <c:v>9.9494142059688436E-94</c:v>
                </c:pt>
                <c:pt idx="714">
                  <c:v>3.9826925876347918E-94</c:v>
                </c:pt>
                <c:pt idx="715">
                  <c:v>1.5911026332420713E-94</c:v>
                </c:pt>
                <c:pt idx="716">
                  <c:v>6.3439790123983113E-95</c:v>
                </c:pt>
                <c:pt idx="717">
                  <c:v>2.5244537295421115E-95</c:v>
                </c:pt>
                <c:pt idx="718">
                  <c:v>1.0025712043528914E-95</c:v>
                </c:pt>
                <c:pt idx="719">
                  <c:v>3.9737923820501852E-96</c:v>
                </c:pt>
                <c:pt idx="720">
                  <c:v>1.5719446622928261E-96</c:v>
                </c:pt>
                <c:pt idx="721">
                  <c:v>6.2059956694679375E-97</c:v>
                </c:pt>
                <c:pt idx="722">
                  <c:v>2.4452756174255113E-97</c:v>
                </c:pt>
                <c:pt idx="723">
                  <c:v>9.6158194651886624E-98</c:v>
                </c:pt>
                <c:pt idx="724">
                  <c:v>3.7738698531226926E-98</c:v>
                </c:pt>
                <c:pt idx="725">
                  <c:v>1.4781879959364803E-98</c:v>
                </c:pt>
                <c:pt idx="726">
                  <c:v>5.7784925509802131E-99</c:v>
                </c:pt>
                <c:pt idx="727">
                  <c:v>2.2544550402175293E-99</c:v>
                </c:pt>
                <c:pt idx="728">
                  <c:v>8.7783063718012654E-100</c:v>
                </c:pt>
                <c:pt idx="729">
                  <c:v>3.411316570048701E-100</c:v>
                </c:pt>
                <c:pt idx="730">
                  <c:v>1.3230475345835257E-100</c:v>
                </c:pt>
                <c:pt idx="731">
                  <c:v>5.1211913851905645E-101</c:v>
                </c:pt>
                <c:pt idx="732">
                  <c:v>1.9783753810754666E-101</c:v>
                </c:pt>
                <c:pt idx="733">
                  <c:v>7.6276108201736108E-102</c:v>
                </c:pt>
                <c:pt idx="734">
                  <c:v>2.9350160981016343E-102</c:v>
                </c:pt>
                <c:pt idx="735">
                  <c:v>1.1271314903007303E-102</c:v>
                </c:pt>
                <c:pt idx="736">
                  <c:v>4.3199708235093252E-103</c:v>
                </c:pt>
                <c:pt idx="737">
                  <c:v>1.6524532371447459E-103</c:v>
                </c:pt>
                <c:pt idx="738">
                  <c:v>6.3084065954033834E-104</c:v>
                </c:pt>
                <c:pt idx="739">
                  <c:v>2.4035452923879888E-104</c:v>
                </c:pt>
                <c:pt idx="740">
                  <c:v>9.139597664250153E-105</c:v>
                </c:pt>
                <c:pt idx="741">
                  <c:v>3.4685182184706131E-105</c:v>
                </c:pt>
                <c:pt idx="742">
                  <c:v>1.3137206191504573E-105</c:v>
                </c:pt>
                <c:pt idx="743">
                  <c:v>4.9659710909332985E-106</c:v>
                </c:pt>
                <c:pt idx="744">
                  <c:v>1.8734732308811141E-106</c:v>
                </c:pt>
                <c:pt idx="745">
                  <c:v>7.053959006354913E-107</c:v>
                </c:pt>
                <c:pt idx="746">
                  <c:v>2.6506995553035388E-107</c:v>
                </c:pt>
                <c:pt idx="747">
                  <c:v>9.9410031942175449E-108</c:v>
                </c:pt>
                <c:pt idx="748">
                  <c:v>3.7208490859995393E-108</c:v>
                </c:pt>
                <c:pt idx="749">
                  <c:v>1.3899399338346094E-108</c:v>
                </c:pt>
                <c:pt idx="750">
                  <c:v>5.1819371806934151E-109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x=50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Sheet1!$G$4:$G$754</c:f>
              <c:numCache>
                <c:formatCode>General</c:formatCode>
                <c:ptCount val="751"/>
                <c:pt idx="0">
                  <c:v>1.0428722173536196E-27</c:v>
                </c:pt>
                <c:pt idx="1">
                  <c:v>1.54962305625429E-27</c:v>
                </c:pt>
                <c:pt idx="2">
                  <c:v>2.2995707052995409E-27</c:v>
                </c:pt>
                <c:pt idx="3">
                  <c:v>3.4079498224397471E-27</c:v>
                </c:pt>
                <c:pt idx="4">
                  <c:v>5.0438869298990376E-27</c:v>
                </c:pt>
                <c:pt idx="5">
                  <c:v>7.4552673003491764E-27</c:v>
                </c:pt>
                <c:pt idx="6">
                  <c:v>1.1004918292320951E-26</c:v>
                </c:pt>
                <c:pt idx="7">
                  <c:v>1.6223186167785322E-26</c:v>
                </c:pt>
                <c:pt idx="8">
                  <c:v>2.3884227967370743E-26</c:v>
                </c:pt>
                <c:pt idx="9">
                  <c:v>3.511656192382062E-26</c:v>
                </c:pt>
                <c:pt idx="10">
                  <c:v>5.1563038118201352E-26</c:v>
                </c:pt>
                <c:pt idx="11">
                  <c:v>7.5612001276307033E-26</c:v>
                </c:pt>
                <c:pt idx="12">
                  <c:v>1.1073086538306593E-25</c:v>
                </c:pt>
                <c:pt idx="13">
                  <c:v>1.6194680387901702E-25</c:v>
                </c:pt>
                <c:pt idx="14">
                  <c:v>2.3653847634982215E-25</c:v>
                </c:pt>
                <c:pt idx="15">
                  <c:v>3.4503006099463291E-25</c:v>
                </c:pt>
                <c:pt idx="16">
                  <c:v>5.0261772628642024E-25</c:v>
                </c:pt>
                <c:pt idx="17">
                  <c:v>7.3121382462096558E-25</c:v>
                </c:pt>
                <c:pt idx="18">
                  <c:v>1.0623722366685117E-24</c:v>
                </c:pt>
                <c:pt idx="19">
                  <c:v>1.5414688671927358E-24</c:v>
                </c:pt>
                <c:pt idx="20">
                  <c:v>2.2336675205742227E-24</c:v>
                </c:pt>
                <c:pt idx="21">
                  <c:v>3.2324217996855527E-24</c:v>
                </c:pt>
                <c:pt idx="22">
                  <c:v>4.6715741981686479E-24</c:v>
                </c:pt>
                <c:pt idx="23">
                  <c:v>6.7425504004465368E-24</c:v>
                </c:pt>
                <c:pt idx="24">
                  <c:v>9.7187604610102046E-24</c:v>
                </c:pt>
                <c:pt idx="25">
                  <c:v>1.3990179321286269E-23</c:v>
                </c:pt>
                <c:pt idx="26">
                  <c:v>2.011228481162493E-23</c:v>
                </c:pt>
                <c:pt idx="27">
                  <c:v>2.8875217624353333E-23</c:v>
                </c:pt>
                <c:pt idx="28">
                  <c:v>4.140138291842617E-23</c:v>
                </c:pt>
                <c:pt idx="29">
                  <c:v>5.928299772164371E-23</c:v>
                </c:pt>
                <c:pt idx="30">
                  <c:v>8.4775662177095994E-23</c:v>
                </c:pt>
                <c:pt idx="31">
                  <c:v>1.2107039282679663E-22</c:v>
                </c:pt>
                <c:pt idx="32">
                  <c:v>1.7267538725499639E-22</c:v>
                </c:pt>
                <c:pt idx="33">
                  <c:v>2.4595103365056854E-22</c:v>
                </c:pt>
                <c:pt idx="34">
                  <c:v>3.498586305355588E-22</c:v>
                </c:pt>
                <c:pt idx="35">
                  <c:v>4.9700671660370352E-22</c:v>
                </c:pt>
                <c:pt idx="36">
                  <c:v>7.0511126031775777E-22</c:v>
                </c:pt>
                <c:pt idx="37">
                  <c:v>9.990305497190142E-22</c:v>
                </c:pt>
                <c:pt idx="38">
                  <c:v>1.4135969967977507E-21</c:v>
                </c:pt>
                <c:pt idx="39">
                  <c:v>1.9975524207274817E-21</c:v>
                </c:pt>
                <c:pt idx="40">
                  <c:v>2.8190091315085472E-21</c:v>
                </c:pt>
                <c:pt idx="41">
                  <c:v>3.9730177610752415E-21</c:v>
                </c:pt>
                <c:pt idx="42">
                  <c:v>5.5920398384080115E-21</c:v>
                </c:pt>
                <c:pt idx="43">
                  <c:v>7.8604196598446573E-21</c:v>
                </c:pt>
                <c:pt idx="44">
                  <c:v>1.1034354591257713E-20</c:v>
                </c:pt>
                <c:pt idx="45">
                  <c:v>1.5469414095009604E-20</c:v>
                </c:pt>
                <c:pt idx="46">
                  <c:v>2.1658407491645429E-20</c:v>
                </c:pt>
                <c:pt idx="47">
                  <c:v>3.0283418770550754E-20</c:v>
                </c:pt>
                <c:pt idx="48">
                  <c:v>4.2287207830156526E-20</c:v>
                </c:pt>
                <c:pt idx="49">
                  <c:v>5.8971047812530539E-20</c:v>
                </c:pt>
                <c:pt idx="50">
                  <c:v>8.2128597239235612E-20</c:v>
                </c:pt>
                <c:pt idx="51">
                  <c:v>1.1422882040672597E-19</c:v>
                </c:pt>
                <c:pt idx="52">
                  <c:v>1.5866557329466374E-19</c:v>
                </c:pt>
                <c:pt idx="53">
                  <c:v>2.2009766987523177E-19</c:v>
                </c:pt>
                <c:pt idx="54">
                  <c:v>3.0491157454115586E-19</c:v>
                </c:pt>
                <c:pt idx="55">
                  <c:v>4.2185004792104304E-19</c:v>
                </c:pt>
                <c:pt idx="56">
                  <c:v>5.8286505868795352E-19</c:v>
                </c:pt>
                <c:pt idx="57">
                  <c:v>8.0427332703707499E-19</c:v>
                </c:pt>
                <c:pt idx="58">
                  <c:v>1.1083196599207437E-18</c:v>
                </c:pt>
                <c:pt idx="59">
                  <c:v>1.5252889864607919E-18</c:v>
                </c:pt>
                <c:pt idx="60">
                  <c:v>2.0963556247233943E-18</c:v>
                </c:pt>
                <c:pt idx="61">
                  <c:v>2.8774216571377945E-18</c:v>
                </c:pt>
                <c:pt idx="62">
                  <c:v>3.9442804256590743E-18</c:v>
                </c:pt>
                <c:pt idx="63">
                  <c:v>5.3995527325277229E-18</c:v>
                </c:pt>
                <c:pt idx="64">
                  <c:v>7.3819910747956613E-18</c:v>
                </c:pt>
                <c:pt idx="65">
                  <c:v>1.0078942578713678E-17</c:v>
                </c:pt>
                <c:pt idx="66">
                  <c:v>1.3743019175491022E-17</c:v>
                </c:pt>
                <c:pt idx="67">
                  <c:v>1.8714363477842371E-17</c:v>
                </c:pt>
                <c:pt idx="68">
                  <c:v>2.5450346198046892E-17</c:v>
                </c:pt>
                <c:pt idx="69">
                  <c:v>3.4565118871064348E-17</c:v>
                </c:pt>
                <c:pt idx="70">
                  <c:v>4.6882217083149225E-17</c:v>
                </c:pt>
                <c:pt idx="71">
                  <c:v>6.3504420094271875E-17</c:v>
                </c:pt>
                <c:pt idx="72">
                  <c:v>8.5906394857389228E-17</c:v>
                </c:pt>
                <c:pt idx="73">
                  <c:v>1.1605737929138719E-16</c:v>
                </c:pt>
                <c:pt idx="74">
                  <c:v>1.5658341169978297E-16</c:v>
                </c:pt>
                <c:pt idx="75">
                  <c:v>2.1098154565170205E-16</c:v>
                </c:pt>
                <c:pt idx="76">
                  <c:v>2.8390230213685091E-16</c:v>
                </c:pt>
                <c:pt idx="77">
                  <c:v>3.8152155985139571E-16</c:v>
                </c:pt>
                <c:pt idx="78">
                  <c:v>5.1202949895827511E-16</c:v>
                </c:pt>
                <c:pt idx="79">
                  <c:v>6.8627251464825535E-16</c:v>
                </c:pt>
                <c:pt idx="80">
                  <c:v>9.1859474246155914E-16</c:v>
                </c:pt>
                <c:pt idx="81">
                  <c:v>1.2279396742960934E-15</c:v>
                </c:pt>
                <c:pt idx="82">
                  <c:v>1.639290167076403E-15</c:v>
                </c:pt>
                <c:pt idx="83">
                  <c:v>2.1855480676524826E-15</c:v>
                </c:pt>
                <c:pt idx="84">
                  <c:v>2.9099841100588041E-15</c:v>
                </c:pt>
                <c:pt idx="85">
                  <c:v>3.8694264750334273E-15</c:v>
                </c:pt>
                <c:pt idx="86">
                  <c:v>5.1384047019900128E-15</c:v>
                </c:pt>
                <c:pt idx="87">
                  <c:v>6.814527372070201E-15</c:v>
                </c:pt>
                <c:pt idx="88">
                  <c:v>9.0254507462436012E-15</c:v>
                </c:pt>
                <c:pt idx="89">
                  <c:v>1.1937895887902992E-14</c:v>
                </c:pt>
                <c:pt idx="90">
                  <c:v>1.5769299434960424E-14</c:v>
                </c:pt>
                <c:pt idx="91">
                  <c:v>2.0802845276009966E-14</c:v>
                </c:pt>
                <c:pt idx="92">
                  <c:v>2.7406829901401058E-14</c:v>
                </c:pt>
                <c:pt idx="93">
                  <c:v>3.6059574361842868E-14</c:v>
                </c:pt>
                <c:pt idx="94">
                  <c:v>4.7381424577164823E-14</c:v>
                </c:pt>
                <c:pt idx="95">
                  <c:v>6.2175796643202819E-14</c:v>
                </c:pt>
                <c:pt idx="96">
                  <c:v>8.1481746486108571E-14</c:v>
                </c:pt>
                <c:pt idx="97">
                  <c:v>1.0664120065444335E-13</c:v>
                </c:pt>
                <c:pt idx="98">
                  <c:v>1.3938481061481051E-13</c:v>
                </c:pt>
                <c:pt idx="99">
                  <c:v>1.8194142794283737E-13</c:v>
                </c:pt>
                <c:pt idx="100">
                  <c:v>2.371774933042612E-13</c:v>
                </c:pt>
                <c:pt idx="101">
                  <c:v>3.0877425100567339E-13</c:v>
                </c:pt>
                <c:pt idx="102">
                  <c:v>4.0145272057054231E-13</c:v>
                </c:pt>
                <c:pt idx="103">
                  <c:v>5.2125887234908536E-13</c:v>
                </c:pt>
                <c:pt idx="104">
                  <c:v>6.7592458218574638E-13</c:v>
                </c:pt>
                <c:pt idx="105">
                  <c:v>8.7532382333014856E-13</c:v>
                </c:pt>
                <c:pt idx="106">
                  <c:v>1.1320483663907907E-12</c:v>
                </c:pt>
                <c:pt idx="107">
                  <c:v>1.4621332127326623E-12</c:v>
                </c:pt>
                <c:pt idx="108">
                  <c:v>1.8859693419822077E-12</c:v>
                </c:pt>
                <c:pt idx="109">
                  <c:v>2.4294504244553869E-12</c:v>
                </c:pt>
                <c:pt idx="110">
                  <c:v>3.1254113153669673E-12</c:v>
                </c:pt>
                <c:pt idx="111">
                  <c:v>4.0154298706872809E-12</c:v>
                </c:pt>
                <c:pt idx="112">
                  <c:v>5.1520804614023756E-12</c:v>
                </c:pt>
                <c:pt idx="113">
                  <c:v>6.6017481850786291E-12</c:v>
                </c:pt>
                <c:pt idx="114">
                  <c:v>8.4481379888148735E-12</c:v>
                </c:pt>
                <c:pt idx="115">
                  <c:v>1.079664369588669E-11</c:v>
                </c:pt>
                <c:pt idx="116">
                  <c:v>1.3779779432131647E-11</c:v>
                </c:pt>
                <c:pt idx="117">
                  <c:v>1.756392156779237E-11</c:v>
                </c:pt>
                <c:pt idx="118">
                  <c:v>2.2357664685760635E-11</c:v>
                </c:pt>
                <c:pt idx="119">
                  <c:v>2.842216223494402E-11</c:v>
                </c:pt>
                <c:pt idx="120">
                  <c:v>3.6083903778017227E-11</c:v>
                </c:pt>
                <c:pt idx="121">
                  <c:v>4.5750478884197579E-11</c:v>
                </c:pt>
                <c:pt idx="122">
                  <c:v>5.7929996050541729E-11</c:v>
                </c:pt>
                <c:pt idx="123">
                  <c:v>7.3254967458709167E-11</c:v>
                </c:pt>
                <c:pt idx="124">
                  <c:v>9.2511641484493924E-11</c:v>
                </c:pt>
                <c:pt idx="125">
                  <c:v>1.1667597008110632E-10</c:v>
                </c:pt>
                <c:pt idx="126">
                  <c:v>1.4695764379956296E-10</c:v>
                </c:pt>
                <c:pt idx="127">
                  <c:v>1.8485392072152189E-10</c:v>
                </c:pt>
                <c:pt idx="128">
                  <c:v>2.322153256440829E-10</c:v>
                </c:pt>
                <c:pt idx="129">
                  <c:v>2.9132571259436874E-10</c:v>
                </c:pt>
                <c:pt idx="130">
                  <c:v>3.6499967893681499E-10</c:v>
                </c:pt>
                <c:pt idx="131">
                  <c:v>4.5670090662847195E-10</c:v>
                </c:pt>
                <c:pt idx="132">
                  <c:v>5.7068570139027543E-10</c:v>
                </c:pt>
                <c:pt idx="133">
                  <c:v>7.1217682195592182E-10</c:v>
                </c:pt>
                <c:pt idx="134">
                  <c:v>8.8757366016923023E-10</c:v>
                </c:pt>
                <c:pt idx="135">
                  <c:v>1.1047059726956048E-9</c:v>
                </c:pt>
                <c:pt idx="136">
                  <c:v>1.3731397041933141E-9</c:v>
                </c:pt>
                <c:pt idx="137">
                  <c:v>1.7045450116196302E-9</c:v>
                </c:pt>
                <c:pt idx="138">
                  <c:v>2.1131384360226857E-9</c:v>
                </c:pt>
                <c:pt idx="139">
                  <c:v>2.616213312730625E-9</c:v>
                </c:pt>
                <c:pt idx="140">
                  <c:v>3.2347750098220749E-9</c:v>
                </c:pt>
                <c:pt idx="141">
                  <c:v>3.9943004907408164E-9</c:v>
                </c:pt>
                <c:pt idx="142">
                  <c:v>4.9256450691837733E-9</c:v>
                </c:pt>
                <c:pt idx="143">
                  <c:v>6.066123129555279E-9</c:v>
                </c:pt>
                <c:pt idx="144">
                  <c:v>7.460794098956555E-9</c:v>
                </c:pt>
                <c:pt idx="145">
                  <c:v>9.1639901601724748E-9</c:v>
                </c:pt>
                <c:pt idx="146">
                  <c:v>1.124112818212449E-8</c:v>
                </c:pt>
                <c:pt idx="147">
                  <c:v>1.3770855217566767E-8</c:v>
                </c:pt>
                <c:pt idx="148">
                  <c:v>1.6847584790969391E-8</c:v>
                </c:pt>
                <c:pt idx="149">
                  <c:v>2.0584490197540456E-8</c:v>
                </c:pt>
                <c:pt idx="150">
                  <c:v>2.5117031294194854E-8</c:v>
                </c:pt>
                <c:pt idx="151">
                  <c:v>3.0607102934532301E-8</c:v>
                </c:pt>
                <c:pt idx="152">
                  <c:v>3.7247906445075256E-8</c:v>
                </c:pt>
                <c:pt idx="153">
                  <c:v>4.5269660534921905E-8</c:v>
                </c:pt>
                <c:pt idx="154">
                  <c:v>5.4946284964783198E-8</c:v>
                </c:pt>
                <c:pt idx="155">
                  <c:v>6.6603209376573955E-8</c:v>
                </c:pt>
                <c:pt idx="156">
                  <c:v>8.062648111679218E-8</c:v>
                </c:pt>
                <c:pt idx="157">
                  <c:v>9.7473369903634313E-8</c:v>
                </c:pt>
                <c:pt idx="158">
                  <c:v>1.1768469402833393E-7</c:v>
                </c:pt>
                <c:pt idx="159">
                  <c:v>1.4189912269466433E-7</c:v>
                </c:pt>
                <c:pt idx="160">
                  <c:v>1.7086974234414926E-7</c:v>
                </c:pt>
                <c:pt idx="161">
                  <c:v>2.054832116511172E-7</c:v>
                </c:pt>
                <c:pt idx="162">
                  <c:v>2.4678187056692847E-7</c:v>
                </c:pt>
                <c:pt idx="163">
                  <c:v>2.9598921361097476E-7</c:v>
                </c:pt>
                <c:pt idx="164">
                  <c:v>3.5453918680656839E-7</c:v>
                </c:pt>
                <c:pt idx="165">
                  <c:v>4.2410982149094209E-7</c:v>
                </c:pt>
                <c:pt idx="166">
                  <c:v>5.0666177692192347E-7</c:v>
                </c:pt>
                <c:pt idx="167">
                  <c:v>6.0448242736705631E-7</c:v>
                </c:pt>
                <c:pt idx="168">
                  <c:v>7.2023619836976929E-7</c:v>
                </c:pt>
                <c:pt idx="169">
                  <c:v>8.5702193127622194E-7</c:v>
                </c:pt>
                <c:pt idx="170">
                  <c:v>1.0184381349588941E-6</c:v>
                </c:pt>
                <c:pt idx="171">
                  <c:v>1.2086570690094321E-6</c:v>
                </c:pt>
                <c:pt idx="172">
                  <c:v>1.432508693439066E-6</c:v>
                </c:pt>
                <c:pt idx="173">
                  <c:v>1.6955756159767085E-6</c:v>
                </c:pt>
                <c:pt idx="174">
                  <c:v>2.004300269146142E-6</c:v>
                </c:pt>
                <c:pt idx="175">
                  <c:v>2.366105655068516E-6</c:v>
                </c:pt>
                <c:pt idx="176">
                  <c:v>2.7895311058739904E-6</c:v>
                </c:pt>
                <c:pt idx="177">
                  <c:v>3.2843846210626367E-6</c:v>
                </c:pt>
                <c:pt idx="178">
                  <c:v>3.8619134593058187E-6</c:v>
                </c:pt>
                <c:pt idx="179">
                  <c:v>4.5349947800115831E-6</c:v>
                </c:pt>
                <c:pt idx="180">
                  <c:v>5.3183482482727574E-6</c:v>
                </c:pt>
                <c:pt idx="181">
                  <c:v>6.2287726341285034E-6</c:v>
                </c:pt>
                <c:pt idx="182">
                  <c:v>7.2854085517151278E-6</c:v>
                </c:pt>
                <c:pt idx="183">
                  <c:v>8.5100295939134843E-6</c:v>
                </c:pt>
                <c:pt idx="184">
                  <c:v>9.9273642213045767E-6</c:v>
                </c:pt>
                <c:pt idx="185">
                  <c:v>1.1565450858119087E-5</c:v>
                </c:pt>
                <c:pt idx="186">
                  <c:v>1.3456028729614753E-5</c:v>
                </c:pt>
                <c:pt idx="187">
                  <c:v>1.5634967041845479E-5</c:v>
                </c:pt>
                <c:pt idx="188">
                  <c:v>1.8142735152692099E-5</c:v>
                </c:pt>
                <c:pt idx="189">
                  <c:v>2.1024916408618407E-5</c:v>
                </c:pt>
                <c:pt idx="190">
                  <c:v>2.4332768320897796E-5</c:v>
                </c:pt>
                <c:pt idx="191">
                  <c:v>2.8123831723766995E-5</c:v>
                </c:pt>
                <c:pt idx="192">
                  <c:v>3.2462591490576159E-5</c:v>
                </c:pt>
                <c:pt idx="193">
                  <c:v>3.7421191277781062E-5</c:v>
                </c:pt>
                <c:pt idx="194">
                  <c:v>4.3080204615617419E-5</c:v>
                </c:pt>
                <c:pt idx="195">
                  <c:v>4.9529464463450712E-5</c:v>
                </c:pt>
                <c:pt idx="196">
                  <c:v>5.6868953091942416E-5</c:v>
                </c:pt>
                <c:pt idx="197">
                  <c:v>6.5209753838152442E-5</c:v>
                </c:pt>
                <c:pt idx="198">
                  <c:v>7.467506589839934E-5</c:v>
                </c:pt>
                <c:pt idx="199">
                  <c:v>8.5401282872181643E-5</c:v>
                </c:pt>
                <c:pt idx="200">
                  <c:v>9.7539135244017268E-5</c:v>
                </c:pt>
                <c:pt idx="201">
                  <c:v>1.11254896384364E-4</c:v>
                </c:pt>
                <c:pt idx="202">
                  <c:v>1.2673165096198748E-4</c:v>
                </c:pt>
                <c:pt idx="203">
                  <c:v>1.441706238850216E-4</c:v>
                </c:pt>
                <c:pt idx="204">
                  <c:v>1.6379256702403201E-4</c:v>
                </c:pt>
                <c:pt idx="205">
                  <c:v>1.8583920001609904E-4</c:v>
                </c:pt>
                <c:pt idx="206">
                  <c:v>2.1057470040373359E-4</c:v>
                </c:pt>
                <c:pt idx="207">
                  <c:v>2.3828723722703799E-4</c:v>
                </c:pt>
                <c:pt idx="208">
                  <c:v>2.6929054096396968E-4</c:v>
                </c:pt>
                <c:pt idx="209">
                  <c:v>3.039255014054318E-4</c:v>
                </c:pt>
                <c:pt idx="210">
                  <c:v>3.4256178366445171E-4</c:v>
                </c:pt>
                <c:pt idx="211">
                  <c:v>3.8559945105896192E-4</c:v>
                </c:pt>
                <c:pt idx="212">
                  <c:v>4.3347058208466891E-4</c:v>
                </c:pt>
                <c:pt idx="213">
                  <c:v>4.8664086711924304E-4</c:v>
                </c:pt>
                <c:pt idx="214">
                  <c:v>5.4561116888478993E-4</c:v>
                </c:pt>
                <c:pt idx="215">
                  <c:v>6.1091902905770071E-4</c:v>
                </c:pt>
                <c:pt idx="216">
                  <c:v>6.8314010177122572E-4</c:v>
                </c:pt>
                <c:pt idx="217">
                  <c:v>7.6288949312645655E-4</c:v>
                </c:pt>
                <c:pt idx="218">
                  <c:v>8.5082298423402294E-4</c:v>
                </c:pt>
                <c:pt idx="219">
                  <c:v>9.4763811377619766E-4</c:v>
                </c:pt>
                <c:pt idx="220">
                  <c:v>1.0540750946336267E-3</c:v>
                </c:pt>
                <c:pt idx="221">
                  <c:v>1.1709175377910869E-3</c:v>
                </c:pt>
                <c:pt idx="222">
                  <c:v>1.298992955552398E-3</c:v>
                </c:pt>
                <c:pt idx="223">
                  <c:v>1.4391730150877307E-3</c:v>
                </c:pt>
                <c:pt idx="224">
                  <c:v>1.5923735125392181E-3</c:v>
                </c:pt>
                <c:pt idx="225">
                  <c:v>1.7595540373569231E-3</c:v>
                </c:pt>
                <c:pt idx="226">
                  <c:v>1.9417172962600407E-3</c:v>
                </c:pt>
                <c:pt idx="227">
                  <c:v>2.139908066251456E-3</c:v>
                </c:pt>
                <c:pt idx="228">
                  <c:v>2.3552117464903811E-3</c:v>
                </c:pt>
                <c:pt idx="229">
                  <c:v>2.588752479578983E-3</c:v>
                </c:pt>
                <c:pt idx="230">
                  <c:v>2.8416908139746065E-3</c:v>
                </c:pt>
                <c:pt idx="231">
                  <c:v>3.1152208808263638E-3</c:v>
                </c:pt>
                <c:pt idx="232">
                  <c:v>3.410567060577551E-3</c:v>
                </c:pt>
                <c:pt idx="233">
                  <c:v>3.7289801171932939E-3</c:v>
                </c:pt>
                <c:pt idx="234">
                  <c:v>4.0717327808817132E-3</c:v>
                </c:pt>
                <c:pt idx="235">
                  <c:v>4.4401147636866428E-3</c:v>
                </c:pt>
                <c:pt idx="236">
                  <c:v>4.8354271963448317E-3</c:v>
                </c:pt>
                <c:pt idx="237">
                  <c:v>5.2589764793179007E-3</c:v>
                </c:pt>
                <c:pt idx="238">
                  <c:v>5.712067545920344E-3</c:v>
                </c:pt>
                <c:pt idx="239">
                  <c:v>6.195996540950704E-3</c:v>
                </c:pt>
                <c:pt idx="240">
                  <c:v>6.7120429241706589E-3</c:v>
                </c:pt>
                <c:pt idx="241">
                  <c:v>7.2614610143296393E-3</c:v>
                </c:pt>
                <c:pt idx="242">
                  <c:v>7.8454709961608502E-3</c:v>
                </c:pt>
                <c:pt idx="243">
                  <c:v>8.4652494198245738E-3</c:v>
                </c:pt>
                <c:pt idx="244">
                  <c:v>9.1219192295878045E-3</c:v>
                </c:pt>
                <c:pt idx="245">
                  <c:v>9.8165393660366897E-3</c:v>
                </c:pt>
                <c:pt idx="246">
                  <c:v>1.0550093993741455E-2</c:v>
                </c:pt>
                <c:pt idx="247">
                  <c:v>1.1323481413950807E-2</c:v>
                </c:pt>
                <c:pt idx="248">
                  <c:v>1.2137502729487567E-2</c:v>
                </c:pt>
                <c:pt idx="249">
                  <c:v>1.299285033645791E-2</c:v>
                </c:pt>
                <c:pt idx="250">
                  <c:v>1.3890096324560851E-2</c:v>
                </c:pt>
                <c:pt idx="251">
                  <c:v>1.4829680874594924E-2</c:v>
                </c:pt>
                <c:pt idx="252">
                  <c:v>1.5811900748084865E-2</c:v>
                </c:pt>
                <c:pt idx="253">
                  <c:v>1.6836897969688742E-2</c:v>
                </c:pt>
                <c:pt idx="254">
                  <c:v>1.7904648808078689E-2</c:v>
                </c:pt>
                <c:pt idx="255">
                  <c:v>1.9014953165207949E-2</c:v>
                </c:pt>
                <c:pt idx="256">
                  <c:v>2.0167424487178003E-2</c:v>
                </c:pt>
                <c:pt idx="257">
                  <c:v>2.1361480312200028E-2</c:v>
                </c:pt>
                <c:pt idx="258">
                  <c:v>2.2596333572312395E-2</c:v>
                </c:pt>
                <c:pt idx="259">
                  <c:v>2.3870984765485999E-2</c:v>
                </c:pt>
                <c:pt idx="260">
                  <c:v>2.5184215113450016E-2</c:v>
                </c:pt>
                <c:pt idx="261">
                  <c:v>2.6534580817938851E-2</c:v>
                </c:pt>
                <c:pt idx="262">
                  <c:v>2.7920408524056507E-2</c:v>
                </c:pt>
                <c:pt idx="263">
                  <c:v>2.9339792094041472E-2</c:v>
                </c:pt>
                <c:pt idx="264">
                  <c:v>3.0790590787886919E-2</c:v>
                </c:pt>
                <c:pt idx="265">
                  <c:v>3.2270428939028817E-2</c:v>
                </c:pt>
                <c:pt idx="266">
                  <c:v>3.3776697203689754E-2</c:v>
                </c:pt>
                <c:pt idx="267">
                  <c:v>3.5306555451499105E-2</c:v>
                </c:pt>
                <c:pt idx="268">
                  <c:v>3.6856937352771853E-2</c:v>
                </c:pt>
                <c:pt idx="269">
                  <c:v>3.8424556704401945E-2</c:v>
                </c:pt>
                <c:pt idx="270">
                  <c:v>4.0005915521822567E-2</c:v>
                </c:pt>
                <c:pt idx="271">
                  <c:v>4.1597313909025886E-2</c:v>
                </c:pt>
                <c:pt idx="272">
                  <c:v>4.319486170237169E-2</c:v>
                </c:pt>
                <c:pt idx="273">
                  <c:v>4.4794491867003502E-2</c:v>
                </c:pt>
                <c:pt idx="274">
                  <c:v>4.6391975607310995E-2</c:v>
                </c:pt>
                <c:pt idx="275">
                  <c:v>4.7982939135229906E-2</c:v>
                </c:pt>
                <c:pt idx="276">
                  <c:v>4.9562882022437464E-2</c:v>
                </c:pt>
                <c:pt idx="277">
                  <c:v>5.1127197044924112E-2</c:v>
                </c:pt>
                <c:pt idx="278">
                  <c:v>5.2671191411184697E-2</c:v>
                </c:pt>
                <c:pt idx="279">
                  <c:v>5.4190109248626425E-2</c:v>
                </c:pt>
                <c:pt idx="280">
                  <c:v>5.5679155206933124E-2</c:v>
                </c:pt>
                <c:pt idx="281">
                  <c:v>5.7133519022290802E-2</c:v>
                </c:pt>
                <c:pt idx="282">
                  <c:v>5.8548400872758817E-2</c:v>
                </c:pt>
                <c:pt idx="283">
                  <c:v>5.9919037342892417E-2</c:v>
                </c:pt>
                <c:pt idx="284">
                  <c:v>6.1240727805135939E-2</c:v>
                </c:pt>
                <c:pt idx="285">
                  <c:v>6.2508861016722303E-2</c:v>
                </c:pt>
                <c:pt idx="286">
                  <c:v>6.3718941723946432E-2</c:v>
                </c:pt>
                <c:pt idx="287">
                  <c:v>6.4866617060890405E-2</c:v>
                </c:pt>
                <c:pt idx="288">
                  <c:v>6.5947702527043864E-2</c:v>
                </c:pt>
                <c:pt idx="289">
                  <c:v>6.6958207327880964E-2</c:v>
                </c:pt>
                <c:pt idx="290">
                  <c:v>6.7894358864363485E-2</c:v>
                </c:pt>
                <c:pt idx="291">
                  <c:v>6.8752626161566632E-2</c:v>
                </c:pt>
                <c:pt idx="292">
                  <c:v>6.9529742033149683E-2</c:v>
                </c:pt>
                <c:pt idx="293">
                  <c:v>7.0222723787188121E-2</c:v>
                </c:pt>
                <c:pt idx="294">
                  <c:v>7.082889228986157E-2</c:v>
                </c:pt>
                <c:pt idx="295">
                  <c:v>7.1345889216566774E-2</c:v>
                </c:pt>
                <c:pt idx="296">
                  <c:v>7.1771692335049084E-2</c:v>
                </c:pt>
                <c:pt idx="297">
                  <c:v>7.2104628681973273E-2</c:v>
                </c:pt>
                <c:pt idx="298">
                  <c:v>7.2343385512796538E-2</c:v>
                </c:pt>
                <c:pt idx="299">
                  <c:v>7.248701892465273E-2</c:v>
                </c:pt>
                <c:pt idx="300">
                  <c:v>7.2534960072987764E-2</c:v>
                </c:pt>
                <c:pt idx="301">
                  <c:v>7.2487018924651897E-2</c:v>
                </c:pt>
                <c:pt idx="302">
                  <c:v>7.23433855127949E-2</c:v>
                </c:pt>
                <c:pt idx="303">
                  <c:v>7.2104628681970817E-2</c:v>
                </c:pt>
                <c:pt idx="304">
                  <c:v>7.1771692335045822E-2</c:v>
                </c:pt>
                <c:pt idx="305">
                  <c:v>7.134588921656275E-2</c:v>
                </c:pt>
                <c:pt idx="306">
                  <c:v>7.0828892289856768E-2</c:v>
                </c:pt>
                <c:pt idx="307">
                  <c:v>7.022272378718257E-2</c:v>
                </c:pt>
                <c:pt idx="308">
                  <c:v>6.952974203314341E-2</c:v>
                </c:pt>
                <c:pt idx="309">
                  <c:v>6.8752626161559582E-2</c:v>
                </c:pt>
                <c:pt idx="310">
                  <c:v>6.7894358864355825E-2</c:v>
                </c:pt>
                <c:pt idx="311">
                  <c:v>6.6958207327872679E-2</c:v>
                </c:pt>
                <c:pt idx="312">
                  <c:v>6.594770252703494E-2</c:v>
                </c:pt>
                <c:pt idx="313">
                  <c:v>6.4866617060880885E-2</c:v>
                </c:pt>
                <c:pt idx="314">
                  <c:v>6.3718941723936384E-2</c:v>
                </c:pt>
                <c:pt idx="315">
                  <c:v>6.2508861016711714E-2</c:v>
                </c:pt>
                <c:pt idx="316">
                  <c:v>6.1240727805124892E-2</c:v>
                </c:pt>
                <c:pt idx="317">
                  <c:v>5.9919037342880919E-2</c:v>
                </c:pt>
                <c:pt idx="318">
                  <c:v>5.8548400872746931E-2</c:v>
                </c:pt>
                <c:pt idx="319">
                  <c:v>5.7133519022278534E-2</c:v>
                </c:pt>
                <c:pt idx="320">
                  <c:v>5.5679155206920558E-2</c:v>
                </c:pt>
                <c:pt idx="321">
                  <c:v>5.4190109248613533E-2</c:v>
                </c:pt>
                <c:pt idx="322">
                  <c:v>5.2671191411171672E-2</c:v>
                </c:pt>
                <c:pt idx="323">
                  <c:v>5.1127197044910873E-2</c:v>
                </c:pt>
                <c:pt idx="324">
                  <c:v>4.9562882022424051E-2</c:v>
                </c:pt>
                <c:pt idx="325">
                  <c:v>4.7982939135216403E-2</c:v>
                </c:pt>
                <c:pt idx="326">
                  <c:v>4.6391975607297388E-2</c:v>
                </c:pt>
                <c:pt idx="327">
                  <c:v>4.4794491866989847E-2</c:v>
                </c:pt>
                <c:pt idx="328">
                  <c:v>4.3194861702358048E-2</c:v>
                </c:pt>
                <c:pt idx="329">
                  <c:v>4.15973139090123E-2</c:v>
                </c:pt>
                <c:pt idx="330">
                  <c:v>4.0005915521809016E-2</c:v>
                </c:pt>
                <c:pt idx="331">
                  <c:v>3.8424556704388484E-2</c:v>
                </c:pt>
                <c:pt idx="332">
                  <c:v>3.6856937352758516E-2</c:v>
                </c:pt>
                <c:pt idx="333">
                  <c:v>3.530655545148597E-2</c:v>
                </c:pt>
                <c:pt idx="334">
                  <c:v>3.3776697203676799E-2</c:v>
                </c:pt>
                <c:pt idx="335">
                  <c:v>3.2270428939016084E-2</c:v>
                </c:pt>
                <c:pt idx="336">
                  <c:v>3.0790590787874439E-2</c:v>
                </c:pt>
                <c:pt idx="337">
                  <c:v>2.9339792094029253E-2</c:v>
                </c:pt>
                <c:pt idx="338">
                  <c:v>2.7920408524044555E-2</c:v>
                </c:pt>
                <c:pt idx="339">
                  <c:v>2.65345808179272E-2</c:v>
                </c:pt>
                <c:pt idx="340">
                  <c:v>2.5184215113438671E-2</c:v>
                </c:pt>
                <c:pt idx="341">
                  <c:v>2.3870984765474994E-2</c:v>
                </c:pt>
                <c:pt idx="342">
                  <c:v>2.2596333572301692E-2</c:v>
                </c:pt>
                <c:pt idx="343">
                  <c:v>2.1361480312189669E-2</c:v>
                </c:pt>
                <c:pt idx="344">
                  <c:v>2.0167424487167997E-2</c:v>
                </c:pt>
                <c:pt idx="345">
                  <c:v>1.9014953165198297E-2</c:v>
                </c:pt>
                <c:pt idx="346">
                  <c:v>1.7904648808069402E-2</c:v>
                </c:pt>
                <c:pt idx="347">
                  <c:v>1.6836897969679819E-2</c:v>
                </c:pt>
                <c:pt idx="348">
                  <c:v>1.5811900748076309E-2</c:v>
                </c:pt>
                <c:pt idx="349">
                  <c:v>1.4829680874586739E-2</c:v>
                </c:pt>
                <c:pt idx="350">
                  <c:v>1.3890096324553017E-2</c:v>
                </c:pt>
                <c:pt idx="351">
                  <c:v>1.2992850336450432E-2</c:v>
                </c:pt>
                <c:pt idx="352">
                  <c:v>1.2137502729480451E-2</c:v>
                </c:pt>
                <c:pt idx="353">
                  <c:v>1.1323481413944032E-2</c:v>
                </c:pt>
                <c:pt idx="354">
                  <c:v>1.0550093993735044E-2</c:v>
                </c:pt>
                <c:pt idx="355">
                  <c:v>9.8165393660306008E-3</c:v>
                </c:pt>
                <c:pt idx="356">
                  <c:v>9.1219192295820487E-3</c:v>
                </c:pt>
                <c:pt idx="357">
                  <c:v>8.4652494198191319E-3</c:v>
                </c:pt>
                <c:pt idx="358">
                  <c:v>7.8454709961557172E-3</c:v>
                </c:pt>
                <c:pt idx="359">
                  <c:v>7.261461014324809E-3</c:v>
                </c:pt>
                <c:pt idx="360">
                  <c:v>6.7120429241661157E-3</c:v>
                </c:pt>
                <c:pt idx="361">
                  <c:v>6.1959965409464383E-3</c:v>
                </c:pt>
                <c:pt idx="362">
                  <c:v>5.7120675459163498E-3</c:v>
                </c:pt>
                <c:pt idx="363">
                  <c:v>5.2589764793141694E-3</c:v>
                </c:pt>
                <c:pt idx="364">
                  <c:v>4.8354271963413423E-3</c:v>
                </c:pt>
                <c:pt idx="365">
                  <c:v>4.4401147636833893E-3</c:v>
                </c:pt>
                <c:pt idx="366">
                  <c:v>4.0717327808786896E-3</c:v>
                </c:pt>
                <c:pt idx="367">
                  <c:v>3.7289801171904798E-3</c:v>
                </c:pt>
                <c:pt idx="368">
                  <c:v>3.4105670605749359E-3</c:v>
                </c:pt>
                <c:pt idx="369">
                  <c:v>3.1152208808239404E-3</c:v>
                </c:pt>
                <c:pt idx="370">
                  <c:v>2.8416908139723652E-3</c:v>
                </c:pt>
                <c:pt idx="371">
                  <c:v>2.5887524795769122E-3</c:v>
                </c:pt>
                <c:pt idx="372">
                  <c:v>2.355211746488469E-3</c:v>
                </c:pt>
                <c:pt idx="373">
                  <c:v>2.1399080662496944E-3</c:v>
                </c:pt>
                <c:pt idx="374">
                  <c:v>1.9417172962584209E-3</c:v>
                </c:pt>
                <c:pt idx="375">
                  <c:v>1.7595540373554343E-3</c:v>
                </c:pt>
                <c:pt idx="376">
                  <c:v>1.5923735125378527E-3</c:v>
                </c:pt>
                <c:pt idx="377">
                  <c:v>1.4391730150864811E-3</c:v>
                </c:pt>
                <c:pt idx="378">
                  <c:v>1.2989929555512567E-3</c:v>
                </c:pt>
                <c:pt idx="379">
                  <c:v>1.1709175377900437E-3</c:v>
                </c:pt>
                <c:pt idx="380">
                  <c:v>1.0540750946326767E-3</c:v>
                </c:pt>
                <c:pt idx="381">
                  <c:v>9.4763811377533258E-4</c:v>
                </c:pt>
                <c:pt idx="382">
                  <c:v>8.5082298423323625E-4</c:v>
                </c:pt>
                <c:pt idx="383">
                  <c:v>7.628894931257426E-4</c:v>
                </c:pt>
                <c:pt idx="384">
                  <c:v>6.8314010177057899E-4</c:v>
                </c:pt>
                <c:pt idx="385">
                  <c:v>6.1091902905711524E-4</c:v>
                </c:pt>
                <c:pt idx="386">
                  <c:v>5.4561116888426171E-4</c:v>
                </c:pt>
                <c:pt idx="387">
                  <c:v>4.8664086711876572E-4</c:v>
                </c:pt>
                <c:pt idx="388">
                  <c:v>4.3347058208423892E-4</c:v>
                </c:pt>
                <c:pt idx="389">
                  <c:v>3.8559945105857486E-4</c:v>
                </c:pt>
                <c:pt idx="390">
                  <c:v>3.42561783664104E-4</c:v>
                </c:pt>
                <c:pt idx="391">
                  <c:v>3.0392550140511976E-4</c:v>
                </c:pt>
                <c:pt idx="392">
                  <c:v>2.6929054096369045E-4</c:v>
                </c:pt>
                <c:pt idx="393">
                  <c:v>2.382872372267881E-4</c:v>
                </c:pt>
                <c:pt idx="394">
                  <c:v>2.1057470040351011E-4</c:v>
                </c:pt>
                <c:pt idx="395">
                  <c:v>1.8583920001589998E-4</c:v>
                </c:pt>
                <c:pt idx="396">
                  <c:v>1.6379256702385463E-4</c:v>
                </c:pt>
                <c:pt idx="397">
                  <c:v>1.4417062388486393E-4</c:v>
                </c:pt>
                <c:pt idx="398">
                  <c:v>1.2673165096184749E-4</c:v>
                </c:pt>
                <c:pt idx="399">
                  <c:v>1.1125489638423973E-4</c:v>
                </c:pt>
                <c:pt idx="400">
                  <c:v>9.7539135243907371E-5</c:v>
                </c:pt>
                <c:pt idx="401">
                  <c:v>8.5401282872084376E-5</c:v>
                </c:pt>
                <c:pt idx="402">
                  <c:v>7.4675065898313444E-5</c:v>
                </c:pt>
                <c:pt idx="403">
                  <c:v>6.5209753838076724E-5</c:v>
                </c:pt>
                <c:pt idx="404">
                  <c:v>5.6868953091875718E-5</c:v>
                </c:pt>
                <c:pt idx="405">
                  <c:v>4.9529464463392083E-5</c:v>
                </c:pt>
                <c:pt idx="406">
                  <c:v>4.3080204615565913E-5</c:v>
                </c:pt>
                <c:pt idx="407">
                  <c:v>3.7421191277735953E-5</c:v>
                </c:pt>
                <c:pt idx="408">
                  <c:v>3.2462591490536592E-5</c:v>
                </c:pt>
                <c:pt idx="409">
                  <c:v>2.8123831723732392E-5</c:v>
                </c:pt>
                <c:pt idx="410">
                  <c:v>2.4332768320867645E-5</c:v>
                </c:pt>
                <c:pt idx="411">
                  <c:v>2.1024916408592068E-5</c:v>
                </c:pt>
                <c:pt idx="412">
                  <c:v>1.8142735152669189E-5</c:v>
                </c:pt>
                <c:pt idx="413">
                  <c:v>1.5634967041825564E-5</c:v>
                </c:pt>
                <c:pt idx="414">
                  <c:v>1.3456028729597475E-5</c:v>
                </c:pt>
                <c:pt idx="415">
                  <c:v>1.1565450858104084E-5</c:v>
                </c:pt>
                <c:pt idx="416">
                  <c:v>9.9273642212915967E-6</c:v>
                </c:pt>
                <c:pt idx="417">
                  <c:v>8.5100295939022611E-6</c:v>
                </c:pt>
                <c:pt idx="418">
                  <c:v>7.285408551705431E-6</c:v>
                </c:pt>
                <c:pt idx="419">
                  <c:v>6.2287726341201542E-6</c:v>
                </c:pt>
                <c:pt idx="420">
                  <c:v>5.3183482482655534E-6</c:v>
                </c:pt>
                <c:pt idx="421">
                  <c:v>4.5349947800053947E-6</c:v>
                </c:pt>
                <c:pt idx="422">
                  <c:v>3.8619134593005019E-6</c:v>
                </c:pt>
                <c:pt idx="423">
                  <c:v>3.2843846210580843E-6</c:v>
                </c:pt>
                <c:pt idx="424">
                  <c:v>2.7895311058700856E-6</c:v>
                </c:pt>
                <c:pt idx="425">
                  <c:v>2.3661056550651821E-6</c:v>
                </c:pt>
                <c:pt idx="426">
                  <c:v>2.0043002691432943E-6</c:v>
                </c:pt>
                <c:pt idx="427">
                  <c:v>1.695575615974279E-6</c:v>
                </c:pt>
                <c:pt idx="428">
                  <c:v>1.4325086934369997E-6</c:v>
                </c:pt>
                <c:pt idx="429">
                  <c:v>1.2086570690076745E-6</c:v>
                </c:pt>
                <c:pt idx="430">
                  <c:v>1.0184381349574006E-6</c:v>
                </c:pt>
                <c:pt idx="431">
                  <c:v>8.5702193127495489E-7</c:v>
                </c:pt>
                <c:pt idx="432">
                  <c:v>7.2023619836869663E-7</c:v>
                </c:pt>
                <c:pt idx="433">
                  <c:v>6.0448242736614988E-7</c:v>
                </c:pt>
                <c:pt idx="434">
                  <c:v>5.0666177692115849E-7</c:v>
                </c:pt>
                <c:pt idx="435">
                  <c:v>4.2410982149029681E-7</c:v>
                </c:pt>
                <c:pt idx="436">
                  <c:v>3.5453918680602491E-7</c:v>
                </c:pt>
                <c:pt idx="437">
                  <c:v>2.9598921361051752E-7</c:v>
                </c:pt>
                <c:pt idx="438">
                  <c:v>2.4678187056654465E-7</c:v>
                </c:pt>
                <c:pt idx="439">
                  <c:v>2.0548321165079546E-7</c:v>
                </c:pt>
                <c:pt idx="440">
                  <c:v>1.7086974234387951E-7</c:v>
                </c:pt>
                <c:pt idx="441">
                  <c:v>1.4189912269444045E-7</c:v>
                </c:pt>
                <c:pt idx="442">
                  <c:v>1.1768469402814861E-7</c:v>
                </c:pt>
                <c:pt idx="443">
                  <c:v>9.7473369903481093E-8</c:v>
                </c:pt>
                <c:pt idx="444">
                  <c:v>8.0626481116665707E-8</c:v>
                </c:pt>
                <c:pt idx="445">
                  <c:v>6.6603209376469479E-8</c:v>
                </c:pt>
                <c:pt idx="446">
                  <c:v>5.4946284964697297E-8</c:v>
                </c:pt>
                <c:pt idx="447">
                  <c:v>4.5269660534851178E-8</c:v>
                </c:pt>
                <c:pt idx="448">
                  <c:v>3.7247906445017221E-8</c:v>
                </c:pt>
                <c:pt idx="449">
                  <c:v>3.0607102934484735E-8</c:v>
                </c:pt>
                <c:pt idx="450">
                  <c:v>2.5117031294155897E-8</c:v>
                </c:pt>
                <c:pt idx="451">
                  <c:v>2.058449019750864E-8</c:v>
                </c:pt>
                <c:pt idx="452">
                  <c:v>1.6847584790943408E-8</c:v>
                </c:pt>
                <c:pt idx="453">
                  <c:v>1.3770855217545578E-8</c:v>
                </c:pt>
                <c:pt idx="454">
                  <c:v>1.1241128182107272E-8</c:v>
                </c:pt>
                <c:pt idx="455">
                  <c:v>9.1639901601584657E-9</c:v>
                </c:pt>
                <c:pt idx="456">
                  <c:v>7.4607940989451862E-9</c:v>
                </c:pt>
                <c:pt idx="457">
                  <c:v>6.0661231295460534E-9</c:v>
                </c:pt>
                <c:pt idx="458">
                  <c:v>4.9256450691763155E-9</c:v>
                </c:pt>
                <c:pt idx="459">
                  <c:v>3.9943004907347854E-9</c:v>
                </c:pt>
                <c:pt idx="460">
                  <c:v>3.2347750098172024E-9</c:v>
                </c:pt>
                <c:pt idx="461">
                  <c:v>2.6162133127267025E-9</c:v>
                </c:pt>
                <c:pt idx="462">
                  <c:v>2.1131384360195309E-9</c:v>
                </c:pt>
                <c:pt idx="463">
                  <c:v>1.7045450116170934E-9</c:v>
                </c:pt>
                <c:pt idx="464">
                  <c:v>1.3731397041912853E-9</c:v>
                </c:pt>
                <c:pt idx="465">
                  <c:v>1.1047059726939832E-9</c:v>
                </c:pt>
                <c:pt idx="466">
                  <c:v>8.8757366016792876E-10</c:v>
                </c:pt>
                <c:pt idx="467">
                  <c:v>7.1217682195488195E-10</c:v>
                </c:pt>
                <c:pt idx="468">
                  <c:v>5.7068570138944825E-10</c:v>
                </c:pt>
                <c:pt idx="469">
                  <c:v>4.567009066278113E-10</c:v>
                </c:pt>
                <c:pt idx="470">
                  <c:v>3.6499967893629149E-10</c:v>
                </c:pt>
                <c:pt idx="471">
                  <c:v>2.9132571259395184E-10</c:v>
                </c:pt>
                <c:pt idx="472">
                  <c:v>2.3221532564375236E-10</c:v>
                </c:pt>
                <c:pt idx="473">
                  <c:v>1.8485392072126042E-10</c:v>
                </c:pt>
                <c:pt idx="474">
                  <c:v>1.4695764379935621E-10</c:v>
                </c:pt>
                <c:pt idx="475">
                  <c:v>1.166759700809437E-10</c:v>
                </c:pt>
                <c:pt idx="476">
                  <c:v>9.2511641484365E-11</c:v>
                </c:pt>
                <c:pt idx="477">
                  <c:v>7.3254967458607928E-11</c:v>
                </c:pt>
                <c:pt idx="478">
                  <c:v>5.792999605046221E-11</c:v>
                </c:pt>
                <c:pt idx="479">
                  <c:v>4.5750478884135185E-11</c:v>
                </c:pt>
                <c:pt idx="480">
                  <c:v>3.6083903777968372E-11</c:v>
                </c:pt>
                <c:pt idx="481">
                  <c:v>2.8422162234905753E-11</c:v>
                </c:pt>
                <c:pt idx="482">
                  <c:v>2.2357664685730776E-11</c:v>
                </c:pt>
                <c:pt idx="483">
                  <c:v>1.7563921567769157E-11</c:v>
                </c:pt>
                <c:pt idx="484">
                  <c:v>1.3779779432113539E-11</c:v>
                </c:pt>
                <c:pt idx="485">
                  <c:v>1.079664369587265E-11</c:v>
                </c:pt>
                <c:pt idx="486">
                  <c:v>8.448137988803957E-12</c:v>
                </c:pt>
                <c:pt idx="487">
                  <c:v>6.6017481850701634E-12</c:v>
                </c:pt>
                <c:pt idx="488">
                  <c:v>5.1520804613958398E-12</c:v>
                </c:pt>
                <c:pt idx="489">
                  <c:v>4.015429870682204E-12</c:v>
                </c:pt>
                <c:pt idx="490">
                  <c:v>3.125411315363068E-12</c:v>
                </c:pt>
                <c:pt idx="491">
                  <c:v>2.429450424452384E-12</c:v>
                </c:pt>
                <c:pt idx="492">
                  <c:v>1.8859693419798958E-12</c:v>
                </c:pt>
                <c:pt idx="493">
                  <c:v>1.4621332127308914E-12</c:v>
                </c:pt>
                <c:pt idx="494">
                  <c:v>1.1320483663894308E-12</c:v>
                </c:pt>
                <c:pt idx="495">
                  <c:v>8.7532382332910994E-13</c:v>
                </c:pt>
                <c:pt idx="496">
                  <c:v>6.7592458218495161E-13</c:v>
                </c:pt>
                <c:pt idx="497">
                  <c:v>5.212588723484779E-13</c:v>
                </c:pt>
                <c:pt idx="498">
                  <c:v>4.0145272057007884E-13</c:v>
                </c:pt>
                <c:pt idx="499">
                  <c:v>3.0877425100532114E-13</c:v>
                </c:pt>
                <c:pt idx="500">
                  <c:v>2.3717749330399412E-13</c:v>
                </c:pt>
                <c:pt idx="501">
                  <c:v>1.8194142794263512E-13</c:v>
                </c:pt>
                <c:pt idx="502">
                  <c:v>1.3938481061465713E-13</c:v>
                </c:pt>
                <c:pt idx="503">
                  <c:v>1.0664120065432786E-13</c:v>
                </c:pt>
                <c:pt idx="504">
                  <c:v>8.1481746486021216E-14</c:v>
                </c:pt>
                <c:pt idx="505">
                  <c:v>6.2175796643137198E-14</c:v>
                </c:pt>
                <c:pt idx="506">
                  <c:v>4.7381424577115371E-14</c:v>
                </c:pt>
                <c:pt idx="507">
                  <c:v>3.6059574361805842E-14</c:v>
                </c:pt>
                <c:pt idx="508">
                  <c:v>2.7406829901373324E-14</c:v>
                </c:pt>
                <c:pt idx="509">
                  <c:v>2.0802845275989197E-14</c:v>
                </c:pt>
                <c:pt idx="510">
                  <c:v>1.5769299434944833E-14</c:v>
                </c:pt>
                <c:pt idx="511">
                  <c:v>1.1937895887891363E-14</c:v>
                </c:pt>
                <c:pt idx="512">
                  <c:v>9.0254507462349773E-15</c:v>
                </c:pt>
                <c:pt idx="513">
                  <c:v>6.8145273720637867E-15</c:v>
                </c:pt>
                <c:pt idx="514">
                  <c:v>5.1384047019852465E-15</c:v>
                </c:pt>
                <c:pt idx="515">
                  <c:v>3.8694264750299366E-15</c:v>
                </c:pt>
                <c:pt idx="516">
                  <c:v>2.9099841100562005E-15</c:v>
                </c:pt>
                <c:pt idx="517">
                  <c:v>2.1855480676505637E-15</c:v>
                </c:pt>
                <c:pt idx="518">
                  <c:v>1.6392901670749931E-15</c:v>
                </c:pt>
                <c:pt idx="519">
                  <c:v>1.227939674295055E-15</c:v>
                </c:pt>
                <c:pt idx="520">
                  <c:v>9.1859474246080006E-16</c:v>
                </c:pt>
                <c:pt idx="521">
                  <c:v>6.8627251464769901E-16</c:v>
                </c:pt>
                <c:pt idx="522">
                  <c:v>5.1202949895786776E-16</c:v>
                </c:pt>
                <c:pt idx="523">
                  <c:v>3.8152155985110295E-16</c:v>
                </c:pt>
                <c:pt idx="524">
                  <c:v>2.8390230213663525E-16</c:v>
                </c:pt>
                <c:pt idx="525">
                  <c:v>2.1098154565154605E-16</c:v>
                </c:pt>
                <c:pt idx="526">
                  <c:v>1.5658341169967073E-16</c:v>
                </c:pt>
                <c:pt idx="527">
                  <c:v>1.160573792913047E-16</c:v>
                </c:pt>
                <c:pt idx="528">
                  <c:v>8.5906394857330618E-17</c:v>
                </c:pt>
                <c:pt idx="529">
                  <c:v>6.3504420094229905E-17</c:v>
                </c:pt>
                <c:pt idx="530">
                  <c:v>4.6882217083118922E-17</c:v>
                </c:pt>
                <c:pt idx="531">
                  <c:v>3.4565118871042476E-17</c:v>
                </c:pt>
                <c:pt idx="532">
                  <c:v>2.5450346198031337E-17</c:v>
                </c:pt>
                <c:pt idx="533">
                  <c:v>1.8714363477831198E-17</c:v>
                </c:pt>
                <c:pt idx="534">
                  <c:v>1.3743019175483219E-17</c:v>
                </c:pt>
                <c:pt idx="535">
                  <c:v>1.0078942578708096E-17</c:v>
                </c:pt>
                <c:pt idx="536">
                  <c:v>7.3819910747917263E-18</c:v>
                </c:pt>
                <c:pt idx="537">
                  <c:v>5.3995527325249634E-18</c:v>
                </c:pt>
                <c:pt idx="538">
                  <c:v>3.9442804256571422E-18</c:v>
                </c:pt>
                <c:pt idx="539">
                  <c:v>2.8774216571364467E-18</c:v>
                </c:pt>
                <c:pt idx="540">
                  <c:v>2.0963556247224567E-18</c:v>
                </c:pt>
                <c:pt idx="541">
                  <c:v>1.5252889864601405E-18</c:v>
                </c:pt>
                <c:pt idx="542">
                  <c:v>1.1083196599202948E-18</c:v>
                </c:pt>
                <c:pt idx="543">
                  <c:v>8.0427332703676087E-19</c:v>
                </c:pt>
                <c:pt idx="544">
                  <c:v>5.828650586877382E-19</c:v>
                </c:pt>
                <c:pt idx="545">
                  <c:v>4.2185004792089585E-19</c:v>
                </c:pt>
                <c:pt idx="546">
                  <c:v>3.0491157454105615E-19</c:v>
                </c:pt>
                <c:pt idx="547">
                  <c:v>2.20097669875166E-19</c:v>
                </c:pt>
                <c:pt idx="548">
                  <c:v>1.5866557329461976E-19</c:v>
                </c:pt>
                <c:pt idx="549">
                  <c:v>1.1422882040669595E-19</c:v>
                </c:pt>
                <c:pt idx="550">
                  <c:v>8.2128597239216413E-20</c:v>
                </c:pt>
                <c:pt idx="551">
                  <c:v>5.8971047812517539E-20</c:v>
                </c:pt>
                <c:pt idx="552">
                  <c:v>4.2287207830148738E-20</c:v>
                </c:pt>
                <c:pt idx="553">
                  <c:v>3.0283418770545819E-20</c:v>
                </c:pt>
                <c:pt idx="554">
                  <c:v>2.1658407491642338E-20</c:v>
                </c:pt>
                <c:pt idx="555">
                  <c:v>1.5469414095007847E-20</c:v>
                </c:pt>
                <c:pt idx="556">
                  <c:v>1.1034354591256611E-20</c:v>
                </c:pt>
                <c:pt idx="557">
                  <c:v>7.8604196598440419E-21</c:v>
                </c:pt>
                <c:pt idx="558">
                  <c:v>5.5920398384077715E-21</c:v>
                </c:pt>
                <c:pt idx="559">
                  <c:v>3.9730177610751286E-21</c:v>
                </c:pt>
                <c:pt idx="560">
                  <c:v>2.8190091315085472E-21</c:v>
                </c:pt>
                <c:pt idx="561">
                  <c:v>1.9975524207275245E-21</c:v>
                </c:pt>
                <c:pt idx="562">
                  <c:v>1.4135969967978306E-21</c:v>
                </c:pt>
                <c:pt idx="563">
                  <c:v>9.9903054971909245E-22</c:v>
                </c:pt>
                <c:pt idx="564">
                  <c:v>7.0511126031782812E-22</c:v>
                </c:pt>
                <c:pt idx="565">
                  <c:v>4.9700671660376371E-22</c:v>
                </c:pt>
                <c:pt idx="566">
                  <c:v>3.498586305356108E-22</c:v>
                </c:pt>
                <c:pt idx="567">
                  <c:v>2.4595103365061058E-22</c:v>
                </c:pt>
                <c:pt idx="568">
                  <c:v>1.7267538725502961E-22</c:v>
                </c:pt>
                <c:pt idx="569">
                  <c:v>1.210703928268243E-22</c:v>
                </c:pt>
                <c:pt idx="570">
                  <c:v>8.4775662177117682E-23</c:v>
                </c:pt>
                <c:pt idx="571">
                  <c:v>5.9282997721660508E-23</c:v>
                </c:pt>
                <c:pt idx="572">
                  <c:v>4.1401382918439112E-23</c:v>
                </c:pt>
                <c:pt idx="573">
                  <c:v>2.8875217624362767E-23</c:v>
                </c:pt>
                <c:pt idx="574">
                  <c:v>2.01122848116322E-23</c:v>
                </c:pt>
                <c:pt idx="575">
                  <c:v>1.3990179321291735E-23</c:v>
                </c:pt>
                <c:pt idx="576">
                  <c:v>9.7187604610142836E-24</c:v>
                </c:pt>
                <c:pt idx="577">
                  <c:v>6.7425504004494594E-24</c:v>
                </c:pt>
                <c:pt idx="578">
                  <c:v>4.671574198170802E-24</c:v>
                </c:pt>
                <c:pt idx="579">
                  <c:v>3.232421799687183E-24</c:v>
                </c:pt>
                <c:pt idx="580">
                  <c:v>2.2336675205753974E-24</c:v>
                </c:pt>
                <c:pt idx="581">
                  <c:v>1.54146886719359E-24</c:v>
                </c:pt>
                <c:pt idx="582">
                  <c:v>1.0623722366691222E-24</c:v>
                </c:pt>
                <c:pt idx="583">
                  <c:v>7.3121382462140712E-25</c:v>
                </c:pt>
                <c:pt idx="584">
                  <c:v>5.0261772628674129E-25</c:v>
                </c:pt>
                <c:pt idx="585">
                  <c:v>3.4503006099486318E-25</c:v>
                </c:pt>
                <c:pt idx="586">
                  <c:v>2.3653847634998686E-25</c:v>
                </c:pt>
                <c:pt idx="587">
                  <c:v>1.6194680387913443E-25</c:v>
                </c:pt>
                <c:pt idx="588">
                  <c:v>1.1073086538315012E-25</c:v>
                </c:pt>
                <c:pt idx="589">
                  <c:v>7.5612001276366681E-26</c:v>
                </c:pt>
                <c:pt idx="590">
                  <c:v>5.1563038118243499E-26</c:v>
                </c:pt>
                <c:pt idx="591">
                  <c:v>3.5116561923850558E-26</c:v>
                </c:pt>
                <c:pt idx="592">
                  <c:v>2.3884227967391779E-26</c:v>
                </c:pt>
                <c:pt idx="593">
                  <c:v>1.6223186167800068E-26</c:v>
                </c:pt>
                <c:pt idx="594">
                  <c:v>1.1004918292331201E-26</c:v>
                </c:pt>
                <c:pt idx="595">
                  <c:v>7.4552673003564285E-27</c:v>
                </c:pt>
                <c:pt idx="596">
                  <c:v>5.0438869299040936E-27</c:v>
                </c:pt>
                <c:pt idx="597">
                  <c:v>3.4079498224432577E-27</c:v>
                </c:pt>
                <c:pt idx="598">
                  <c:v>2.2995707053019914E-27</c:v>
                </c:pt>
                <c:pt idx="599">
                  <c:v>1.5496230562559748E-27</c:v>
                </c:pt>
                <c:pt idx="600">
                  <c:v>1.0428722173547975E-27</c:v>
                </c:pt>
                <c:pt idx="601">
                  <c:v>7.009093483633068E-28</c:v>
                </c:pt>
                <c:pt idx="602">
                  <c:v>4.7045526515084528E-28</c:v>
                </c:pt>
                <c:pt idx="603">
                  <c:v>3.1535559499363081E-28</c:v>
                </c:pt>
                <c:pt idx="604">
                  <c:v>2.1110983880220002E-28</c:v>
                </c:pt>
                <c:pt idx="605">
                  <c:v>1.4113740691532501E-28</c:v>
                </c:pt>
                <c:pt idx="606">
                  <c:v>9.4232675096425312E-29</c:v>
                </c:pt>
                <c:pt idx="607">
                  <c:v>6.2832831699611516E-29</c:v>
                </c:pt>
                <c:pt idx="608">
                  <c:v>4.1840558342749844E-29</c:v>
                </c:pt>
                <c:pt idx="609">
                  <c:v>2.7824927179858834E-29</c:v>
                </c:pt>
                <c:pt idx="610">
                  <c:v>1.8479760048395377E-29</c:v>
                </c:pt>
                <c:pt idx="611">
                  <c:v>1.2257004498066772E-29</c:v>
                </c:pt>
                <c:pt idx="612">
                  <c:v>8.1189167726535672E-30</c:v>
                </c:pt>
                <c:pt idx="613">
                  <c:v>5.3707824331079886E-30</c:v>
                </c:pt>
                <c:pt idx="614">
                  <c:v>3.5481564113632456E-30</c:v>
                </c:pt>
                <c:pt idx="615">
                  <c:v>2.3409583089101481E-30</c:v>
                </c:pt>
                <c:pt idx="616">
                  <c:v>1.5424472779638915E-30</c:v>
                </c:pt>
                <c:pt idx="617">
                  <c:v>1.0149688272133569E-30</c:v>
                </c:pt>
                <c:pt idx="618">
                  <c:v>6.6699227767864913E-31</c:v>
                </c:pt>
                <c:pt idx="619">
                  <c:v>4.3773838760786967E-31</c:v>
                </c:pt>
                <c:pt idx="620">
                  <c:v>2.8690240467155427E-31</c:v>
                </c:pt>
                <c:pt idx="621">
                  <c:v>1.8779302990463287E-31</c:v>
                </c:pt>
                <c:pt idx="622">
                  <c:v>1.2275818990891374E-31</c:v>
                </c:pt>
                <c:pt idx="623">
                  <c:v>8.013960719353252E-32</c:v>
                </c:pt>
                <c:pt idx="624">
                  <c:v>5.2247999793678764E-32</c:v>
                </c:pt>
                <c:pt idx="625">
                  <c:v>3.4018711094826684E-32</c:v>
                </c:pt>
                <c:pt idx="626">
                  <c:v>2.2120338433412954E-32</c:v>
                </c:pt>
                <c:pt idx="627">
                  <c:v>1.4364529507970347E-32</c:v>
                </c:pt>
                <c:pt idx="628">
                  <c:v>9.3157273802701698E-33</c:v>
                </c:pt>
                <c:pt idx="629">
                  <c:v>6.0334797827991957E-33</c:v>
                </c:pt>
                <c:pt idx="630">
                  <c:v>3.9025158830315372E-33</c:v>
                </c:pt>
                <c:pt idx="631">
                  <c:v>2.5208512698451356E-33</c:v>
                </c:pt>
                <c:pt idx="632">
                  <c:v>1.6262057530901389E-33</c:v>
                </c:pt>
                <c:pt idx="633">
                  <c:v>1.0476820170875356E-33</c:v>
                </c:pt>
                <c:pt idx="634">
                  <c:v>6.7407653945925086E-34</c:v>
                </c:pt>
                <c:pt idx="635">
                  <c:v>4.3312640547666674E-34</c:v>
                </c:pt>
                <c:pt idx="636">
                  <c:v>2.7793666146366905E-34</c:v>
                </c:pt>
                <c:pt idx="637">
                  <c:v>1.7811591987521215E-34</c:v>
                </c:pt>
                <c:pt idx="638">
                  <c:v>1.139948853285442E-34</c:v>
                </c:pt>
                <c:pt idx="639">
                  <c:v>7.286076390346586E-35</c:v>
                </c:pt>
                <c:pt idx="640">
                  <c:v>4.6508014669685108E-35</c:v>
                </c:pt>
                <c:pt idx="641">
                  <c:v>2.9647467906245116E-35</c:v>
                </c:pt>
                <c:pt idx="642">
                  <c:v>1.8874399393389616E-35</c:v>
                </c:pt>
                <c:pt idx="643">
                  <c:v>1.2000087151991639E-35</c:v>
                </c:pt>
                <c:pt idx="644">
                  <c:v>7.6194107430084716E-36</c:v>
                </c:pt>
                <c:pt idx="645">
                  <c:v>4.8315235190974342E-36</c:v>
                </c:pt>
                <c:pt idx="646">
                  <c:v>3.059655543608075E-36</c:v>
                </c:pt>
                <c:pt idx="647">
                  <c:v>1.935025537362415E-36</c:v>
                </c:pt>
                <c:pt idx="648">
                  <c:v>1.2221558528408384E-36</c:v>
                </c:pt>
                <c:pt idx="649">
                  <c:v>7.7088963994649817E-37</c:v>
                </c:pt>
                <c:pt idx="650">
                  <c:v>4.8560545059532119E-37</c:v>
                </c:pt>
                <c:pt idx="651">
                  <c:v>3.0549254929579309E-37</c:v>
                </c:pt>
                <c:pt idx="652">
                  <c:v>1.919302454996633E-37</c:v>
                </c:pt>
                <c:pt idx="653">
                  <c:v>1.2042369295409919E-37</c:v>
                </c:pt>
                <c:pt idx="654">
                  <c:v>7.5458156367429052E-38</c:v>
                </c:pt>
                <c:pt idx="655">
                  <c:v>4.7220019836339731E-38</c:v>
                </c:pt>
                <c:pt idx="656">
                  <c:v>2.9510180547388947E-38</c:v>
                </c:pt>
                <c:pt idx="657">
                  <c:v>1.841803501515282E-38</c:v>
                </c:pt>
                <c:pt idx="658">
                  <c:v>1.1479961941754757E-38</c:v>
                </c:pt>
                <c:pt idx="659">
                  <c:v>7.1460052117920942E-39</c:v>
                </c:pt>
                <c:pt idx="660">
                  <c:v>4.4423414369343268E-39</c:v>
                </c:pt>
                <c:pt idx="661">
                  <c:v>2.7579492363259537E-39</c:v>
                </c:pt>
                <c:pt idx="662">
                  <c:v>1.7099614806119856E-39</c:v>
                </c:pt>
                <c:pt idx="663">
                  <c:v>1.0587955635917275E-39</c:v>
                </c:pt>
                <c:pt idx="664">
                  <c:v>6.5473208621784963E-40</c:v>
                </c:pt>
                <c:pt idx="665">
                  <c:v>4.0433455924752403E-40</c:v>
                </c:pt>
                <c:pt idx="666">
                  <c:v>2.4936978299060738E-40</c:v>
                </c:pt>
                <c:pt idx="667">
                  <c:v>1.5359338723223716E-40</c:v>
                </c:pt>
                <c:pt idx="668">
                  <c:v>9.4477182913051054E-41</c:v>
                </c:pt>
                <c:pt idx="669">
                  <c:v>5.803728375682921E-41</c:v>
                </c:pt>
                <c:pt idx="670">
                  <c:v>3.5605160531244294E-41</c:v>
                </c:pt>
                <c:pt idx="671">
                  <c:v>2.1814463884373195E-41</c:v>
                </c:pt>
                <c:pt idx="672">
                  <c:v>1.3347559528778474E-41</c:v>
                </c:pt>
                <c:pt idx="673">
                  <c:v>8.1561445673495365E-42</c:v>
                </c:pt>
                <c:pt idx="674">
                  <c:v>4.9772985315724838E-42</c:v>
                </c:pt>
                <c:pt idx="675">
                  <c:v>3.0333895836406014E-42</c:v>
                </c:pt>
                <c:pt idx="676">
                  <c:v>1.8462411163405998E-42</c:v>
                </c:pt>
                <c:pt idx="677">
                  <c:v>1.1222106150703928E-42</c:v>
                </c:pt>
                <c:pt idx="678">
                  <c:v>6.8121790212052826E-43</c:v>
                </c:pt>
                <c:pt idx="679">
                  <c:v>4.129747119518271E-43</c:v>
                </c:pt>
                <c:pt idx="680">
                  <c:v>2.5002681675445845E-43</c:v>
                </c:pt>
                <c:pt idx="681">
                  <c:v>1.5117342432636181E-43</c:v>
                </c:pt>
                <c:pt idx="682">
                  <c:v>9.1283027605945674E-44</c:v>
                </c:pt>
                <c:pt idx="683">
                  <c:v>5.5046580741874506E-44</c:v>
                </c:pt>
                <c:pt idx="684">
                  <c:v>3.31509810797201E-44</c:v>
                </c:pt>
                <c:pt idx="685">
                  <c:v>1.9938301079877592E-44</c:v>
                </c:pt>
                <c:pt idx="686">
                  <c:v>1.1975830493612915E-44</c:v>
                </c:pt>
                <c:pt idx="687">
                  <c:v>7.1837110797845413E-45</c:v>
                </c:pt>
                <c:pt idx="688">
                  <c:v>4.3034602947569375E-45</c:v>
                </c:pt>
                <c:pt idx="689">
                  <c:v>2.5746160354035983E-45</c:v>
                </c:pt>
                <c:pt idx="690">
                  <c:v>1.5382710458347554E-45</c:v>
                </c:pt>
                <c:pt idx="691">
                  <c:v>9.1786537619114707E-46</c:v>
                </c:pt>
                <c:pt idx="692">
                  <c:v>5.4695404189790638E-46</c:v>
                </c:pt>
                <c:pt idx="693">
                  <c:v>3.2549806468452435E-46</c:v>
                </c:pt>
                <c:pt idx="694">
                  <c:v>1.934513263562471E-46</c:v>
                </c:pt>
                <c:pt idx="695">
                  <c:v>1.1482084509524478E-46</c:v>
                </c:pt>
                <c:pt idx="696">
                  <c:v>6.8060555998205913E-47</c:v>
                </c:pt>
                <c:pt idx="697">
                  <c:v>4.0289879871960998E-47</c:v>
                </c:pt>
                <c:pt idx="698">
                  <c:v>2.381892619422395E-47</c:v>
                </c:pt>
                <c:pt idx="699">
                  <c:v>1.4062874829383418E-47</c:v>
                </c:pt>
                <c:pt idx="700">
                  <c:v>8.291856356937599E-48</c:v>
                </c:pt>
                <c:pt idx="701">
                  <c:v>4.8826450646736811E-48</c:v>
                </c:pt>
                <c:pt idx="702">
                  <c:v>2.8713376564193301E-48</c:v>
                </c:pt>
                <c:pt idx="703">
                  <c:v>1.6863165577131194E-48</c:v>
                </c:pt>
                <c:pt idx="704">
                  <c:v>9.8905323629374223E-49</c:v>
                </c:pt>
                <c:pt idx="705">
                  <c:v>5.7932992012296018E-49</c:v>
                </c:pt>
                <c:pt idx="706">
                  <c:v>3.3888939252891309E-49</c:v>
                </c:pt>
                <c:pt idx="707">
                  <c:v>1.9797744642417812E-49</c:v>
                </c:pt>
                <c:pt idx="708">
                  <c:v>1.1550457528697096E-49</c:v>
                </c:pt>
                <c:pt idx="709">
                  <c:v>6.7298964674497875E-50</c:v>
                </c:pt>
                <c:pt idx="710">
                  <c:v>3.9160056070396081E-50</c:v>
                </c:pt>
                <c:pt idx="711">
                  <c:v>2.2756420654142534E-50</c:v>
                </c:pt>
                <c:pt idx="712">
                  <c:v>1.3206578817889999E-50</c:v>
                </c:pt>
                <c:pt idx="713">
                  <c:v>7.65424621990892E-51</c:v>
                </c:pt>
                <c:pt idx="714">
                  <c:v>4.4303726305627621E-51</c:v>
                </c:pt>
                <c:pt idx="715">
                  <c:v>2.5609659773401581E-51</c:v>
                </c:pt>
                <c:pt idx="716">
                  <c:v>1.4784038626333286E-51</c:v>
                </c:pt>
                <c:pt idx="717">
                  <c:v>8.5233062745206302E-52</c:v>
                </c:pt>
                <c:pt idx="718">
                  <c:v>4.90737026255009E-52</c:v>
                </c:pt>
                <c:pt idx="719">
                  <c:v>2.8217288952144497E-52</c:v>
                </c:pt>
                <c:pt idx="720">
                  <c:v>1.6203449143891985E-52</c:v>
                </c:pt>
                <c:pt idx="721">
                  <c:v>9.2923461978762324E-53</c:v>
                </c:pt>
                <c:pt idx="722">
                  <c:v>5.32192829922868E-53</c:v>
                </c:pt>
                <c:pt idx="723">
                  <c:v>3.0439560875459445E-53</c:v>
                </c:pt>
                <c:pt idx="724">
                  <c:v>1.7387353071641122E-53</c:v>
                </c:pt>
                <c:pt idx="725">
                  <c:v>9.9186893732403876E-54</c:v>
                </c:pt>
                <c:pt idx="726">
                  <c:v>5.6506815422819724E-54</c:v>
                </c:pt>
                <c:pt idx="727">
                  <c:v>3.2149416964964669E-54</c:v>
                </c:pt>
                <c:pt idx="728">
                  <c:v>1.826716269007059E-54</c:v>
                </c:pt>
                <c:pt idx="729">
                  <c:v>1.0365608892680307E-54</c:v>
                </c:pt>
                <c:pt idx="730">
                  <c:v>5.8741396393352353E-55</c:v>
                </c:pt>
                <c:pt idx="731">
                  <c:v>3.3244472064625537E-55</c:v>
                </c:pt>
                <c:pt idx="732">
                  <c:v>1.8789721417066093E-55</c:v>
                </c:pt>
                <c:pt idx="733">
                  <c:v>1.0605886325786472E-55</c:v>
                </c:pt>
                <c:pt idx="734">
                  <c:v>5.9785975691300574E-56</c:v>
                </c:pt>
                <c:pt idx="735">
                  <c:v>3.3657154838163006E-56</c:v>
                </c:pt>
                <c:pt idx="736">
                  <c:v>1.8922617317942413E-56</c:v>
                </c:pt>
                <c:pt idx="737">
                  <c:v>1.0624554743678649E-56</c:v>
                </c:pt>
                <c:pt idx="738">
                  <c:v>5.9575266942478869E-57</c:v>
                </c:pt>
                <c:pt idx="739">
                  <c:v>3.3361608508545812E-57</c:v>
                </c:pt>
                <c:pt idx="740">
                  <c:v>1.8657510414515679E-57</c:v>
                </c:pt>
                <c:pt idx="741">
                  <c:v>1.0420441744941362E-57</c:v>
                </c:pt>
                <c:pt idx="742">
                  <c:v>5.8122501002415527E-58</c:v>
                </c:pt>
                <c:pt idx="743">
                  <c:v>3.237637216298945E-58</c:v>
                </c:pt>
                <c:pt idx="744">
                  <c:v>1.8010998904710607E-58</c:v>
                </c:pt>
                <c:pt idx="745">
                  <c:v>1.0006291313275049E-58</c:v>
                </c:pt>
                <c:pt idx="746">
                  <c:v>5.5518050960529423E-59</c:v>
                </c:pt>
                <c:pt idx="747">
                  <c:v>3.0762456057244262E-59</c:v>
                </c:pt>
                <c:pt idx="748">
                  <c:v>1.7022899211229036E-59</c:v>
                </c:pt>
                <c:pt idx="749">
                  <c:v>9.4074468980956991E-60</c:v>
                </c:pt>
                <c:pt idx="750">
                  <c:v>5.1920127419285147E-60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Sheet1!$H$3</c:f>
              <c:strCache>
                <c:ptCount val="1"/>
                <c:pt idx="0">
                  <c:v>x=60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Sheet1!$H$4:$H$754</c:f>
              <c:numCache>
                <c:formatCode>General</c:formatCode>
                <c:ptCount val="751"/>
                <c:pt idx="0">
                  <c:v>4.0184293617761176E-27</c:v>
                </c:pt>
                <c:pt idx="1">
                  <c:v>5.59447047207453E-27</c:v>
                </c:pt>
                <c:pt idx="2">
                  <c:v>7.7812696785065275E-27</c:v>
                </c:pt>
                <c:pt idx="3">
                  <c:v>1.0812616053442073E-26</c:v>
                </c:pt>
                <c:pt idx="4">
                  <c:v>1.5010664914189565E-26</c:v>
                </c:pt>
                <c:pt idx="5">
                  <c:v>2.0818906380647806E-26</c:v>
                </c:pt>
                <c:pt idx="6">
                  <c:v>2.8847270563128089E-26</c:v>
                </c:pt>
                <c:pt idx="7">
                  <c:v>3.9933775964566003E-26</c:v>
                </c:pt>
                <c:pt idx="8">
                  <c:v>5.5228704999974725E-26</c:v>
                </c:pt>
                <c:pt idx="9">
                  <c:v>7.6309424197580618E-26</c:v>
                </c:pt>
                <c:pt idx="10">
                  <c:v>1.0533684991270789E-25</c:v>
                </c:pt>
                <c:pt idx="11">
                  <c:v>1.4526845260195887E-25</c:v>
                </c:pt>
                <c:pt idx="12">
                  <c:v>2.0014794152676825E-25</c:v>
                </c:pt>
                <c:pt idx="13">
                  <c:v>2.7549884272583669E-25</c:v>
                </c:pt>
                <c:pt idx="14">
                  <c:v>3.7885869896238292E-25</c:v>
                </c:pt>
                <c:pt idx="15">
                  <c:v>5.2050341326719972E-25</c:v>
                </c:pt>
                <c:pt idx="16">
                  <c:v>7.1442843845371566E-25</c:v>
                </c:pt>
                <c:pt idx="17">
                  <c:v>9.7967656473535748E-25</c:v>
                </c:pt>
                <c:pt idx="18">
                  <c:v>1.34213294924258E-24</c:v>
                </c:pt>
                <c:pt idx="19">
                  <c:v>1.8369493899616026E-24</c:v>
                </c:pt>
                <c:pt idx="20">
                  <c:v>2.5118151616746199E-24</c:v>
                </c:pt>
                <c:pt idx="21">
                  <c:v>3.4313656357904281E-24</c:v>
                </c:pt>
                <c:pt idx="22">
                  <c:v>4.6831185443540645E-24</c:v>
                </c:pt>
                <c:pt idx="23">
                  <c:v>6.3854592624782038E-24</c:v>
                </c:pt>
                <c:pt idx="24">
                  <c:v>8.6983716482739367E-24</c:v>
                </c:pt>
                <c:pt idx="25">
                  <c:v>1.183784404108813E-23</c:v>
                </c:pt>
                <c:pt idx="26">
                  <c:v>1.6095189791933202E-23</c:v>
                </c:pt>
                <c:pt idx="27">
                  <c:v>2.1862933005673903E-23</c:v>
                </c:pt>
                <c:pt idx="28">
                  <c:v>2.9669455723545748E-23</c:v>
                </c:pt>
                <c:pt idx="29">
                  <c:v>4.0225325628513634E-23</c:v>
                </c:pt>
                <c:pt idx="30">
                  <c:v>5.448518014171201E-23</c:v>
                </c:pt>
                <c:pt idx="31">
                  <c:v>7.3730307881264501E-23</c:v>
                </c:pt>
                <c:pt idx="32">
                  <c:v>9.9678739483178587E-23</c:v>
                </c:pt>
                <c:pt idx="33">
                  <c:v>1.3463186468016617E-22</c:v>
                </c:pt>
                <c:pt idx="34">
                  <c:v>1.8166949882127121E-22</c:v>
                </c:pt>
                <c:pt idx="35">
                  <c:v>2.4490914880453347E-22</c:v>
                </c:pt>
                <c:pt idx="36">
                  <c:v>3.2985026196321989E-22</c:v>
                </c:pt>
                <c:pt idx="37">
                  <c:v>4.4383085541849867E-22</c:v>
                </c:pt>
                <c:pt idx="38">
                  <c:v>5.966326048842439E-22</c:v>
                </c:pt>
                <c:pt idx="39">
                  <c:v>8.0128185522410136E-22</c:v>
                </c:pt>
                <c:pt idx="40">
                  <c:v>1.0751089254148875E-21</c:v>
                </c:pt>
                <c:pt idx="41">
                  <c:v>1.4411475902756885E-21</c:v>
                </c:pt>
                <c:pt idx="42">
                  <c:v>1.9299821222872491E-21</c:v>
                </c:pt>
                <c:pt idx="43">
                  <c:v>2.5821825738415676E-21</c:v>
                </c:pt>
                <c:pt idx="44">
                  <c:v>3.4515124109150997E-21</c:v>
                </c:pt>
                <c:pt idx="45">
                  <c:v>4.6091491978217451E-21</c:v>
                </c:pt>
                <c:pt idx="46">
                  <c:v>6.1492326880124765E-21</c:v>
                </c:pt>
                <c:pt idx="47">
                  <c:v>8.1961504437759283E-21</c:v>
                </c:pt>
                <c:pt idx="48">
                  <c:v>1.0914095495129244E-20</c:v>
                </c:pt>
                <c:pt idx="49">
                  <c:v>1.4519591937021093E-20</c:v>
                </c:pt>
                <c:pt idx="50">
                  <c:v>1.9297893539262544E-20</c:v>
                </c:pt>
                <c:pt idx="51">
                  <c:v>2.562443126738869E-20</c:v>
                </c:pt>
                <c:pt idx="52">
                  <c:v>3.3992835882131889E-20</c:v>
                </c:pt>
                <c:pt idx="53">
                  <c:v>4.5051514324625045E-20</c:v>
                </c:pt>
                <c:pt idx="54">
                  <c:v>5.9651342642731501E-20</c:v>
                </c:pt>
                <c:pt idx="55">
                  <c:v>7.8907791185873943E-20</c:v>
                </c:pt>
                <c:pt idx="56">
                  <c:v>1.042817675152637E-19</c:v>
                </c:pt>
                <c:pt idx="57">
                  <c:v>1.3768471000443447E-19</c:v>
                </c:pt>
                <c:pt idx="58">
                  <c:v>1.8161506831634461E-19</c:v>
                </c:pt>
                <c:pt idx="59">
                  <c:v>2.3933536504646006E-19</c:v>
                </c:pt>
                <c:pt idx="60">
                  <c:v>3.1510167206107805E-19</c:v>
                </c:pt>
                <c:pt idx="61">
                  <c:v>4.1446071590662512E-19</c:v>
                </c:pt>
                <c:pt idx="62">
                  <c:v>5.4463415286417886E-19</c:v>
                </c:pt>
                <c:pt idx="63">
                  <c:v>7.1501508417423033E-19</c:v>
                </c:pt>
                <c:pt idx="64">
                  <c:v>9.378089430098405E-19</c:v>
                </c:pt>
                <c:pt idx="65">
                  <c:v>1.2288598911608112E-18</c:v>
                </c:pt>
                <c:pt idx="66">
                  <c:v>1.6087153386847932E-18</c:v>
                </c:pt>
                <c:pt idx="67">
                  <c:v>2.1039958050268071E-18</c:v>
                </c:pt>
                <c:pt idx="68">
                  <c:v>2.7491559089627031E-18</c:v>
                </c:pt>
                <c:pt idx="69">
                  <c:v>3.5887458573403793E-18</c:v>
                </c:pt>
                <c:pt idx="70">
                  <c:v>4.6803127203457964E-18</c:v>
                </c:pt>
                <c:pt idx="71">
                  <c:v>6.0981186946589296E-18</c:v>
                </c:pt>
                <c:pt idx="72">
                  <c:v>7.9379015502929041E-18</c:v>
                </c:pt>
                <c:pt idx="73">
                  <c:v>1.0322963146544793E-17</c:v>
                </c:pt>
                <c:pt idx="74">
                  <c:v>1.341194856197579E-17</c:v>
                </c:pt>
                <c:pt idx="75">
                  <c:v>1.7408775109604199E-17</c:v>
                </c:pt>
                <c:pt idx="76">
                  <c:v>2.2575292421313829E-17</c:v>
                </c:pt>
                <c:pt idx="77">
                  <c:v>2.9247408275515572E-17</c:v>
                </c:pt>
                <c:pt idx="78">
                  <c:v>3.7855607877141212E-17</c:v>
                </c:pt>
                <c:pt idx="79">
                  <c:v>4.8951036801797754E-17</c:v>
                </c:pt>
                <c:pt idx="80">
                  <c:v>6.3238622129281357E-17</c:v>
                </c:pt>
                <c:pt idx="81">
                  <c:v>8.1619087751279019E-17</c:v>
                </c:pt>
                <c:pt idx="82">
                  <c:v>1.052421974757988E-16</c:v>
                </c:pt>
                <c:pt idx="83">
                  <c:v>1.3557415695803877E-16</c:v>
                </c:pt>
                <c:pt idx="84">
                  <c:v>1.7448285187309552E-16</c:v>
                </c:pt>
                <c:pt idx="85">
                  <c:v>2.2434553123234002E-16</c:v>
                </c:pt>
                <c:pt idx="86">
                  <c:v>2.8818470595144112E-16</c:v>
                </c:pt>
                <c:pt idx="87">
                  <c:v>3.6983947875370573E-16</c:v>
                </c:pt>
                <c:pt idx="88">
                  <c:v>4.741813200762723E-16</c:v>
                </c:pt>
                <c:pt idx="89">
                  <c:v>6.0738553933890588E-16</c:v>
                </c:pt>
                <c:pt idx="90">
                  <c:v>7.7727247439053697E-16</c:v>
                </c:pt>
                <c:pt idx="91">
                  <c:v>9.9373586022176695E-16</c:v>
                </c:pt>
                <c:pt idx="92">
                  <c:v>1.2692800957248089E-15</c:v>
                </c:pt>
                <c:pt idx="93">
                  <c:v>1.6196933937859814E-15</c:v>
                </c:pt>
                <c:pt idx="94">
                  <c:v>2.064890307036901E-15</c:v>
                </c:pt>
                <c:pt idx="95">
                  <c:v>2.6299651523565777E-15</c:v>
                </c:pt>
                <c:pt idx="96">
                  <c:v>3.3465077573664234E-15</c:v>
                </c:pt>
                <c:pt idx="97">
                  <c:v>4.2542451430960583E-15</c:v>
                </c:pt>
                <c:pt idx="98">
                  <c:v>5.403087751837476E-15</c:v>
                </c:pt>
                <c:pt idx="99">
                  <c:v>6.8556772519879373E-15</c:v>
                </c:pt>
                <c:pt idx="100">
                  <c:v>8.6905555604152814E-15</c:v>
                </c:pt>
                <c:pt idx="101">
                  <c:v>1.1006102437177728E-14</c:v>
                </c:pt>
                <c:pt idx="102">
                  <c:v>1.3925422941594281E-14</c:v>
                </c:pt>
                <c:pt idx="103">
                  <c:v>1.7602407541238942E-14</c:v>
                </c:pt>
                <c:pt idx="104">
                  <c:v>2.2229238366425829E-14</c:v>
                </c:pt>
                <c:pt idx="105">
                  <c:v>2.804567696994947E-14</c:v>
                </c:pt>
                <c:pt idx="106">
                  <c:v>3.5350544357818451E-14</c:v>
                </c:pt>
                <c:pt idx="107">
                  <c:v>4.4515895858553229E-14</c:v>
                </c:pt>
                <c:pt idx="108">
                  <c:v>5.6004505032529498E-14</c:v>
                </c:pt>
                <c:pt idx="109">
                  <c:v>7.0391406416338322E-14</c:v>
                </c:pt>
                <c:pt idx="110">
                  <c:v>8.8390411401853935E-14</c:v>
                </c:pt>
                <c:pt idx="111">
                  <c:v>1.1088671089843213E-13</c:v>
                </c:pt>
                <c:pt idx="112">
                  <c:v>1.3897691971862208E-13</c:v>
                </c:pt>
                <c:pt idx="113">
                  <c:v>1.7401820934722947E-13</c:v>
                </c:pt>
                <c:pt idx="114">
                  <c:v>2.1768852802672301E-13</c:v>
                </c:pt>
                <c:pt idx="115">
                  <c:v>2.7206033198957398E-13</c:v>
                </c:pt>
                <c:pt idx="116">
                  <c:v>3.3969076355968488E-13</c:v>
                </c:pt>
                <c:pt idx="117">
                  <c:v>4.2373182781477526E-13</c:v>
                </c:pt>
                <c:pt idx="118">
                  <c:v>5.2806485983441639E-13</c:v>
                </c:pt>
                <c:pt idx="119">
                  <c:v>6.5746446330805959E-13</c:v>
                </c:pt>
                <c:pt idx="120">
                  <c:v>8.1779816692875333E-13</c:v>
                </c:pt>
                <c:pt idx="121">
                  <c:v>1.0162693212388892E-12</c:v>
                </c:pt>
                <c:pt idx="122">
                  <c:v>1.2617122852119281E-12</c:v>
                </c:pt>
                <c:pt idx="123">
                  <c:v>1.5649507757768179E-12</c:v>
                </c:pt>
                <c:pt idx="124">
                  <c:v>1.9392324299962769E-12</c:v>
                </c:pt>
                <c:pt idx="125">
                  <c:v>2.4007552237174258E-12</c:v>
                </c:pt>
                <c:pt idx="126">
                  <c:v>2.9693044786020222E-12</c:v>
                </c:pt>
                <c:pt idx="127">
                  <c:v>3.6690228611102288E-12</c:v>
                </c:pt>
                <c:pt idx="128">
                  <c:v>4.5293401372151448E-12</c:v>
                </c:pt>
                <c:pt idx="129">
                  <c:v>5.5860946181433718E-12</c:v>
                </c:pt>
                <c:pt idx="130">
                  <c:v>6.882884358698313E-12</c:v>
                </c:pt>
                <c:pt idx="131">
                  <c:v>8.4726934180370641E-12</c:v>
                </c:pt>
                <c:pt idx="132">
                  <c:v>1.0419847058031451E-11</c:v>
                </c:pt>
                <c:pt idx="133">
                  <c:v>1.280235986324672E-11</c:v>
                </c:pt>
                <c:pt idx="134">
                  <c:v>1.5714752682424826E-11</c:v>
                </c:pt>
                <c:pt idx="135">
                  <c:v>1.9271428319561628E-11</c:v>
                </c:pt>
                <c:pt idx="136">
                  <c:v>2.3610712396893656E-11</c:v>
                </c:pt>
                <c:pt idx="137">
                  <c:v>2.8899685181364669E-11</c:v>
                </c:pt>
                <c:pt idx="138">
                  <c:v>3.5339952882685869E-11</c:v>
                </c:pt>
                <c:pt idx="139">
                  <c:v>4.3174533539436528E-11</c:v>
                </c:pt>
                <c:pt idx="140">
                  <c:v>5.2696063736581819E-11</c:v>
                </c:pt>
                <c:pt idx="141">
                  <c:v>6.425656876381562E-11</c:v>
                </c:pt>
                <c:pt idx="142">
                  <c:v>7.8279081256109108E-11</c:v>
                </c:pt>
                <c:pt idx="143">
                  <c:v>9.5271442803242241E-11</c:v>
                </c:pt>
                <c:pt idx="144">
                  <c:v>1.1584268055786067E-10</c:v>
                </c:pt>
                <c:pt idx="145">
                  <c:v>1.4072241774980973E-10</c:v>
                </c:pt>
                <c:pt idx="146">
                  <c:v>1.7078385464006429E-10</c:v>
                </c:pt>
                <c:pt idx="147">
                  <c:v>2.0707094642792054E-10</c:v>
                </c:pt>
                <c:pt idx="148">
                  <c:v>2.5083050878728131E-10</c:v>
                </c:pt>
                <c:pt idx="149">
                  <c:v>3.0355010212504202E-10</c:v>
                </c:pt>
                <c:pt idx="150">
                  <c:v>3.6700268467521673E-10</c:v>
                </c:pt>
                <c:pt idx="151">
                  <c:v>4.4329918482218796E-10</c:v>
                </c:pt>
                <c:pt idx="152">
                  <c:v>5.3495032758333261E-10</c:v>
                </c:pt>
                <c:pt idx="153">
                  <c:v>6.4493926235328734E-10</c:v>
                </c:pt>
                <c:pt idx="154">
                  <c:v>7.7680678261929197E-10</c:v>
                </c:pt>
                <c:pt idx="155">
                  <c:v>9.3475120766550163E-10</c:v>
                </c:pt>
                <c:pt idx="156">
                  <c:v>1.1237453160750028E-9</c:v>
                </c:pt>
                <c:pt idx="157">
                  <c:v>1.3496730864593657E-9</c:v>
                </c:pt>
                <c:pt idx="158">
                  <c:v>1.6194894182667161E-9</c:v>
                </c:pt>
                <c:pt idx="159">
                  <c:v>1.941406481392321E-9</c:v>
                </c:pt>
                <c:pt idx="160">
                  <c:v>2.3251108850364238E-9</c:v>
                </c:pt>
                <c:pt idx="161">
                  <c:v>2.7820164720294844E-9</c:v>
                </c:pt>
                <c:pt idx="162">
                  <c:v>3.3255582437617294E-9</c:v>
                </c:pt>
                <c:pt idx="163">
                  <c:v>3.9715337129532557E-9</c:v>
                </c:pt>
                <c:pt idx="164">
                  <c:v>4.7384988778505303E-9</c:v>
                </c:pt>
                <c:pt idx="165">
                  <c:v>5.6482270242109619E-9</c:v>
                </c:pt>
                <c:pt idx="166">
                  <c:v>6.7262397039986155E-9</c:v>
                </c:pt>
                <c:pt idx="167">
                  <c:v>8.002420526686244E-9</c:v>
                </c:pt>
                <c:pt idx="168">
                  <c:v>9.5117238464129047E-9</c:v>
                </c:pt>
                <c:pt idx="169">
                  <c:v>1.1294992053374135E-8</c:v>
                </c:pt>
                <c:pt idx="170">
                  <c:v>1.3399896999618441E-8</c:v>
                </c:pt>
                <c:pt idx="171">
                  <c:v>1.5882023128354542E-8</c:v>
                </c:pt>
                <c:pt idx="172">
                  <c:v>1.8806112154041537E-8</c:v>
                </c:pt>
                <c:pt idx="173">
                  <c:v>2.2247491681739475E-8</c:v>
                </c:pt>
                <c:pt idx="174">
                  <c:v>2.629371298399186E-8</c:v>
                </c:pt>
                <c:pt idx="175">
                  <c:v>3.1046426299215145E-8</c:v>
                </c:pt>
                <c:pt idx="176">
                  <c:v>3.6623525506328458E-8</c:v>
                </c:pt>
                <c:pt idx="177">
                  <c:v>4.3161597897095136E-8</c:v>
                </c:pt>
                <c:pt idx="178">
                  <c:v>5.081871904310548E-8</c:v>
                </c:pt>
                <c:pt idx="179">
                  <c:v>5.9777637472966338E-8</c:v>
                </c:pt>
                <c:pt idx="180">
                  <c:v>7.0249399073226409E-8</c:v>
                </c:pt>
                <c:pt idx="181">
                  <c:v>8.2477466841535744E-8</c:v>
                </c:pt>
                <c:pt idx="182">
                  <c:v>9.6742397891656818E-8</c:v>
                </c:pt>
                <c:pt idx="183">
                  <c:v>1.1336714647750404E-7</c:v>
                </c:pt>
                <c:pt idx="184">
                  <c:v>1.3272306930875841E-7</c:v>
                </c:pt>
                <c:pt idx="185">
                  <c:v>1.552367176157401E-7</c:v>
                </c:pt>
                <c:pt idx="186">
                  <c:v>1.8139750932850591E-7</c:v>
                </c:pt>
                <c:pt idx="187">
                  <c:v>2.117663844068419E-7</c:v>
                </c:pt>
                <c:pt idx="188">
                  <c:v>2.4698555683557046E-7</c:v>
                </c:pt>
                <c:pt idx="189">
                  <c:v>2.8778948812404565E-7</c:v>
                </c:pt>
                <c:pt idx="190">
                  <c:v>3.3501721935851963E-7</c:v>
                </c:pt>
                <c:pt idx="191">
                  <c:v>3.8962621198754554E-7</c:v>
                </c:pt>
                <c:pt idx="192">
                  <c:v>4.5270786160655882E-7</c:v>
                </c:pt>
                <c:pt idx="193">
                  <c:v>5.255048640768792E-7</c:v>
                </c:pt>
                <c:pt idx="194">
                  <c:v>6.0943062938979861E-7</c:v>
                </c:pt>
                <c:pt idx="195">
                  <c:v>7.0609095578507017E-7</c:v>
                </c:pt>
                <c:pt idx="196">
                  <c:v>8.1730819476395677E-7</c:v>
                </c:pt>
                <c:pt idx="197">
                  <c:v>9.4514815680024607E-7</c:v>
                </c:pt>
                <c:pt idx="198">
                  <c:v>1.0919500277376729E-6</c:v>
                </c:pt>
                <c:pt idx="199">
                  <c:v>1.2603595870466163E-6</c:v>
                </c:pt>
                <c:pt idx="200">
                  <c:v>1.4533660412602903E-6</c:v>
                </c:pt>
                <c:pt idx="201">
                  <c:v>1.6743428089693295E-6</c:v>
                </c:pt>
                <c:pt idx="202">
                  <c:v>1.9270926176543511E-6</c:v>
                </c:pt>
                <c:pt idx="203">
                  <c:v>2.2158972972903299E-6</c:v>
                </c:pt>
                <c:pt idx="204">
                  <c:v>2.5455726809547377E-6</c:v>
                </c:pt>
                <c:pt idx="205">
                  <c:v>2.9215290484803369E-6</c:v>
                </c:pt>
                <c:pt idx="206">
                  <c:v>3.34983757535448E-6</c:v>
                </c:pt>
                <c:pt idx="207">
                  <c:v>3.837303275394391E-6</c:v>
                </c:pt>
                <c:pt idx="208">
                  <c:v>4.3915449520057901E-6</c:v>
                </c:pt>
                <c:pt idx="209">
                  <c:v>5.0210826988145558E-6</c:v>
                </c:pt>
                <c:pt idx="210">
                  <c:v>5.7354335158658226E-6</c:v>
                </c:pt>
                <c:pt idx="211">
                  <c:v>6.5452156320980013E-6</c:v>
                </c:pt>
                <c:pt idx="212">
                  <c:v>7.4622621480665014E-6</c:v>
                </c:pt>
                <c:pt idx="213">
                  <c:v>8.4997446345236697E-6</c:v>
                </c:pt>
                <c:pt idx="214">
                  <c:v>9.6723073420264455E-6</c:v>
                </c:pt>
                <c:pt idx="215">
                  <c:v>1.0996212693772201E-5</c:v>
                </c:pt>
                <c:pt idx="216">
                  <c:v>1.2489498747841551E-5</c:v>
                </c:pt>
                <c:pt idx="217">
                  <c:v>1.4172149325408447E-5</c:v>
                </c:pt>
                <c:pt idx="218">
                  <c:v>1.6066277507662085E-5</c:v>
                </c:pt>
                <c:pt idx="219">
                  <c:v>1.8196323205547493E-5</c:v>
                </c:pt>
                <c:pt idx="220">
                  <c:v>2.0589265502298002E-5</c:v>
                </c:pt>
                <c:pt idx="221">
                  <c:v>2.327485045839876E-5</c:v>
                </c:pt>
                <c:pt idx="222">
                  <c:v>2.6285835051350635E-5</c:v>
                </c:pt>
                <c:pt idx="223">
                  <c:v>2.9658247897627681E-5</c:v>
                </c:pt>
                <c:pt idx="224">
                  <c:v>3.3431667370753989E-5</c:v>
                </c:pt>
                <c:pt idx="225">
                  <c:v>3.7649517686652767E-5</c:v>
                </c:pt>
                <c:pt idx="226">
                  <c:v>4.2359383474527074E-5</c:v>
                </c:pt>
                <c:pt idx="227">
                  <c:v>4.7613343287688328E-5</c:v>
                </c:pt>
                <c:pt idx="228">
                  <c:v>5.3468322433136374E-5</c:v>
                </c:pt>
                <c:pt idx="229">
                  <c:v>5.998646541051137E-5</c:v>
                </c:pt>
                <c:pt idx="230">
                  <c:v>6.7235528149490114E-5</c:v>
                </c:pt>
                <c:pt idx="231">
                  <c:v>7.5289290119055411E-5</c:v>
                </c:pt>
                <c:pt idx="232">
                  <c:v>8.4227986251616228E-5</c:v>
                </c:pt>
                <c:pt idx="233">
                  <c:v>9.4138758479076515E-5</c:v>
                </c:pt>
                <c:pt idx="234">
                  <c:v>1.0511612651607573E-4</c:v>
                </c:pt>
                <c:pt idx="235">
                  <c:v>1.1726247734729161E-4</c:v>
                </c:pt>
                <c:pt idx="236">
                  <c:v>1.3068857268055782E-4</c:v>
                </c:pt>
                <c:pt idx="237">
                  <c:v>1.4551407341536384E-4</c:v>
                </c:pt>
                <c:pt idx="238">
                  <c:v>1.6186807994700587E-4</c:v>
                </c:pt>
                <c:pt idx="239">
                  <c:v>1.7988968688028716E-4</c:v>
                </c:pt>
                <c:pt idx="240">
                  <c:v>1.9972855046352923E-4</c:v>
                </c:pt>
                <c:pt idx="241">
                  <c:v>2.2154546677414589E-4</c:v>
                </c:pt>
                <c:pt idx="242">
                  <c:v>2.4551295839186893E-4</c:v>
                </c:pt>
                <c:pt idx="243">
                  <c:v>2.7181586698574905E-4</c:v>
                </c:pt>
                <c:pt idx="244">
                  <c:v>3.0065194891746097E-4</c:v>
                </c:pt>
                <c:pt idx="245">
                  <c:v>3.322324706276296E-4</c:v>
                </c:pt>
                <c:pt idx="246">
                  <c:v>3.6678280022548674E-4</c:v>
                </c:pt>
                <c:pt idx="247">
                  <c:v>4.0454299134724938E-4</c:v>
                </c:pt>
                <c:pt idx="248">
                  <c:v>4.4576835498727707E-4</c:v>
                </c:pt>
                <c:pt idx="249">
                  <c:v>4.9073001464108249E-4</c:v>
                </c:pt>
                <c:pt idx="250">
                  <c:v>5.3971543973331613E-4</c:v>
                </c:pt>
                <c:pt idx="251">
                  <c:v>5.9302895194025427E-4</c:v>
                </c:pt>
                <c:pt idx="252">
                  <c:v>6.5099219865847528E-4</c:v>
                </c:pt>
                <c:pt idx="253">
                  <c:v>7.1394458752316932E-4</c:v>
                </c:pt>
                <c:pt idx="254">
                  <c:v>7.8224367554486827E-4</c:v>
                </c:pt>
                <c:pt idx="255">
                  <c:v>8.562655061167654E-4</c:v>
                </c:pt>
                <c:pt idx="256">
                  <c:v>9.3640488685067769E-4</c:v>
                </c:pt>
                <c:pt idx="257">
                  <c:v>1.0230756009330345E-3</c:v>
                </c:pt>
                <c:pt idx="258">
                  <c:v>1.1167105444578997E-3</c:v>
                </c:pt>
                <c:pt idx="259">
                  <c:v>1.2177617819973039E-3</c:v>
                </c:pt>
                <c:pt idx="260">
                  <c:v>1.3267005125152354E-3</c:v>
                </c:pt>
                <c:pt idx="261">
                  <c:v>1.4440169376258283E-3</c:v>
                </c:pt>
                <c:pt idx="262">
                  <c:v>1.5702200241441897E-3</c:v>
                </c:pt>
                <c:pt idx="263">
                  <c:v>1.7058371528849339E-3</c:v>
                </c:pt>
                <c:pt idx="264">
                  <c:v>1.8514136457343879E-3</c:v>
                </c:pt>
                <c:pt idx="265">
                  <c:v>2.0075121631624249E-3</c:v>
                </c:pt>
                <c:pt idx="266">
                  <c:v>2.174711964554031E-3</c:v>
                </c:pt>
                <c:pt idx="267">
                  <c:v>2.3536080240332768E-3</c:v>
                </c:pt>
                <c:pt idx="268">
                  <c:v>2.5448099948277817E-3</c:v>
                </c:pt>
                <c:pt idx="269">
                  <c:v>2.7489410156834666E-3</c:v>
                </c:pt>
                <c:pt idx="270">
                  <c:v>2.966636353390719E-3</c:v>
                </c:pt>
                <c:pt idx="271">
                  <c:v>3.1985418761264592E-3</c:v>
                </c:pt>
                <c:pt idx="272">
                  <c:v>3.445312353053738E-3</c:v>
                </c:pt>
                <c:pt idx="273">
                  <c:v>3.7076095764528808E-3</c:v>
                </c:pt>
                <c:pt idx="274">
                  <c:v>3.9861003035852396E-3</c:v>
                </c:pt>
                <c:pt idx="275">
                  <c:v>4.2814540165127084E-3</c:v>
                </c:pt>
                <c:pt idx="276">
                  <c:v>4.5943404992103507E-3</c:v>
                </c:pt>
                <c:pt idx="277">
                  <c:v>4.9254272325141108E-3</c:v>
                </c:pt>
                <c:pt idx="278">
                  <c:v>5.2753766087362784E-3</c:v>
                </c:pt>
                <c:pt idx="279">
                  <c:v>5.6448429691530501E-3</c:v>
                </c:pt>
                <c:pt idx="280">
                  <c:v>6.0344694690156108E-3</c:v>
                </c:pt>
                <c:pt idx="281">
                  <c:v>6.4448847762507405E-3</c:v>
                </c:pt>
                <c:pt idx="282">
                  <c:v>6.8766996115910417E-3</c:v>
                </c:pt>
                <c:pt idx="283">
                  <c:v>7.3305031394981495E-3</c:v>
                </c:pt>
                <c:pt idx="284">
                  <c:v>7.8068592209051034E-3</c:v>
                </c:pt>
                <c:pt idx="285">
                  <c:v>8.3063025404925377E-3</c:v>
                </c:pt>
                <c:pt idx="286">
                  <c:v>8.8293346229165511E-3</c:v>
                </c:pt>
                <c:pt idx="287">
                  <c:v>9.3764197541086093E-3</c:v>
                </c:pt>
                <c:pt idx="288">
                  <c:v>9.9479808254549443E-3</c:v>
                </c:pt>
                <c:pt idx="289">
                  <c:v>1.05443951203191E-2</c:v>
                </c:pt>
                <c:pt idx="290">
                  <c:v>1.116599006397972E-2</c:v>
                </c:pt>
                <c:pt idx="291">
                  <c:v>1.1813038959599868E-2</c:v>
                </c:pt>
                <c:pt idx="292">
                  <c:v>1.2485756734305421E-2</c:v>
                </c:pt>
                <c:pt idx="293">
                  <c:v>1.3184295720812363E-2</c:v>
                </c:pt>
                <c:pt idx="294">
                  <c:v>1.3908741501286273E-2</c:v>
                </c:pt>
                <c:pt idx="295">
                  <c:v>1.4659108841226027E-2</c:v>
                </c:pt>
                <c:pt idx="296">
                  <c:v>1.5435337742118841E-2</c:v>
                </c:pt>
                <c:pt idx="297">
                  <c:v>1.623728964239916E-2</c:v>
                </c:pt>
                <c:pt idx="298">
                  <c:v>1.7064743796842873E-2</c:v>
                </c:pt>
                <c:pt idx="299">
                  <c:v>1.7917393864925271E-2</c:v>
                </c:pt>
                <c:pt idx="300">
                  <c:v>1.8794844738852883E-2</c:v>
                </c:pt>
                <c:pt idx="301">
                  <c:v>1.9696609641931328E-2</c:v>
                </c:pt>
                <c:pt idx="302">
                  <c:v>2.0622107527643759E-2</c:v>
                </c:pt>
                <c:pt idx="303">
                  <c:v>2.1570660809276797E-2</c:v>
                </c:pt>
                <c:pt idx="304">
                  <c:v>2.2541493449136148E-2</c:v>
                </c:pt>
                <c:pt idx="305">
                  <c:v>2.3533729435334976E-2</c:v>
                </c:pt>
                <c:pt idx="306">
                  <c:v>2.4546391672815367E-2</c:v>
                </c:pt>
                <c:pt idx="307">
                  <c:v>2.5578401313670038E-2</c:v>
                </c:pt>
                <c:pt idx="308">
                  <c:v>2.66285775499762E-2</c:v>
                </c:pt>
                <c:pt idx="309">
                  <c:v>2.7695637890233542E-2</c:v>
                </c:pt>
                <c:pt idx="310">
                  <c:v>2.8778198938128687E-2</c:v>
                </c:pt>
                <c:pt idx="311">
                  <c:v>2.9874777689730004E-2</c:v>
                </c:pt>
                <c:pt idx="312">
                  <c:v>3.0983793362369585E-2</c:v>
                </c:pt>
                <c:pt idx="313">
                  <c:v>3.2103569765406556E-2</c:v>
                </c:pt>
                <c:pt idx="314">
                  <c:v>3.3232338219800081E-2</c:v>
                </c:pt>
                <c:pt idx="315">
                  <c:v>3.4368241029983419E-2</c:v>
                </c:pt>
                <c:pt idx="316">
                  <c:v>3.5509335507934593E-2</c:v>
                </c:pt>
                <c:pt idx="317">
                  <c:v>3.6653598545614501E-2</c:v>
                </c:pt>
                <c:pt idx="318">
                  <c:v>3.7798931728120683E-2</c:v>
                </c:pt>
                <c:pt idx="319">
                  <c:v>3.8943166976005486E-2</c:v>
                </c:pt>
                <c:pt idx="320">
                  <c:v>4.0084072701272074E-2</c:v>
                </c:pt>
                <c:pt idx="321">
                  <c:v>4.1219360457615505E-2</c:v>
                </c:pt>
                <c:pt idx="322">
                  <c:v>4.2346692061557376E-2</c:v>
                </c:pt>
                <c:pt idx="323">
                  <c:v>4.3463687157264508E-2</c:v>
                </c:pt>
                <c:pt idx="324">
                  <c:v>4.4567931194079355E-2</c:v>
                </c:pt>
                <c:pt idx="325">
                  <c:v>4.565698378215842E-2</c:v>
                </c:pt>
                <c:pt idx="326">
                  <c:v>4.6728387388149772E-2</c:v>
                </c:pt>
                <c:pt idx="327">
                  <c:v>4.7779676329575638E-2</c:v>
                </c:pt>
                <c:pt idx="328">
                  <c:v>4.8808386023555125E-2</c:v>
                </c:pt>
                <c:pt idx="329">
                  <c:v>4.9812062442736539E-2</c:v>
                </c:pt>
                <c:pt idx="330">
                  <c:v>5.0788271728837014E-2</c:v>
                </c:pt>
                <c:pt idx="331">
                  <c:v>5.1734609912045704E-2</c:v>
                </c:pt>
                <c:pt idx="332">
                  <c:v>5.2648712682743848E-2</c:v>
                </c:pt>
                <c:pt idx="333">
                  <c:v>5.3528265160577217E-2</c:v>
                </c:pt>
                <c:pt idx="334">
                  <c:v>5.4371011604878484E-2</c:v>
                </c:pt>
                <c:pt idx="335">
                  <c:v>5.5174765009816516E-2</c:v>
                </c:pt>
                <c:pt idx="336">
                  <c:v>5.5937416527445709E-2</c:v>
                </c:pt>
                <c:pt idx="337">
                  <c:v>5.6656944662053066E-2</c:v>
                </c:pt>
                <c:pt idx="338">
                  <c:v>5.7331424179867488E-2</c:v>
                </c:pt>
                <c:pt idx="339">
                  <c:v>5.7959034679287001E-2</c:v>
                </c:pt>
                <c:pt idx="340">
                  <c:v>5.8538068768318227E-2</c:v>
                </c:pt>
                <c:pt idx="341">
                  <c:v>5.9066939797871497E-2</c:v>
                </c:pt>
                <c:pt idx="342">
                  <c:v>5.9544189101929795E-2</c:v>
                </c:pt>
                <c:pt idx="343">
                  <c:v>5.9968492698377923E-2</c:v>
                </c:pt>
                <c:pt idx="344">
                  <c:v>6.033866740742283E-2</c:v>
                </c:pt>
                <c:pt idx="345">
                  <c:v>6.0653676348044007E-2</c:v>
                </c:pt>
                <c:pt idx="346">
                  <c:v>6.0912633776741436E-2</c:v>
                </c:pt>
                <c:pt idx="347">
                  <c:v>6.1114809236980254E-2</c:v>
                </c:pt>
                <c:pt idx="348">
                  <c:v>6.1259630992128188E-2</c:v>
                </c:pt>
                <c:pt idx="349">
                  <c:v>6.1346688719303807E-2</c:v>
                </c:pt>
                <c:pt idx="350">
                  <c:v>6.1375735446374272E-2</c:v>
                </c:pt>
                <c:pt idx="351">
                  <c:v>6.1346688719303231E-2</c:v>
                </c:pt>
                <c:pt idx="352">
                  <c:v>6.1259630992127022E-2</c:v>
                </c:pt>
                <c:pt idx="353">
                  <c:v>6.1114809236978526E-2</c:v>
                </c:pt>
                <c:pt idx="354">
                  <c:v>6.0912633776739111E-2</c:v>
                </c:pt>
                <c:pt idx="355">
                  <c:v>6.0653676348041141E-2</c:v>
                </c:pt>
                <c:pt idx="356">
                  <c:v>6.033866740741943E-2</c:v>
                </c:pt>
                <c:pt idx="357">
                  <c:v>5.9968492698373982E-2</c:v>
                </c:pt>
                <c:pt idx="358">
                  <c:v>5.9544189101925313E-2</c:v>
                </c:pt>
                <c:pt idx="359">
                  <c:v>5.9066939797866508E-2</c:v>
                </c:pt>
                <c:pt idx="360">
                  <c:v>5.8538068768312683E-2</c:v>
                </c:pt>
                <c:pt idx="361">
                  <c:v>5.7959034679280985E-2</c:v>
                </c:pt>
                <c:pt idx="362">
                  <c:v>5.7331424179861014E-2</c:v>
                </c:pt>
                <c:pt idx="363">
                  <c:v>5.6656944662046162E-2</c:v>
                </c:pt>
                <c:pt idx="364">
                  <c:v>5.5937416527438333E-2</c:v>
                </c:pt>
                <c:pt idx="365">
                  <c:v>5.5174765009808717E-2</c:v>
                </c:pt>
                <c:pt idx="366">
                  <c:v>5.4371011604870303E-2</c:v>
                </c:pt>
                <c:pt idx="367">
                  <c:v>5.3528265160568675E-2</c:v>
                </c:pt>
                <c:pt idx="368">
                  <c:v>5.2648712682734869E-2</c:v>
                </c:pt>
                <c:pt idx="369">
                  <c:v>5.1734609912036447E-2</c:v>
                </c:pt>
                <c:pt idx="370">
                  <c:v>5.0788271728827432E-2</c:v>
                </c:pt>
                <c:pt idx="371">
                  <c:v>4.9812062442726693E-2</c:v>
                </c:pt>
                <c:pt idx="372">
                  <c:v>4.8808386023545064E-2</c:v>
                </c:pt>
                <c:pt idx="373">
                  <c:v>4.7779676329565299E-2</c:v>
                </c:pt>
                <c:pt idx="374">
                  <c:v>4.6728387388139211E-2</c:v>
                </c:pt>
                <c:pt idx="375">
                  <c:v>4.5656983782147706E-2</c:v>
                </c:pt>
                <c:pt idx="376">
                  <c:v>4.4567931194068461E-2</c:v>
                </c:pt>
                <c:pt idx="377">
                  <c:v>4.3463687157253461E-2</c:v>
                </c:pt>
                <c:pt idx="378">
                  <c:v>4.2346692061546246E-2</c:v>
                </c:pt>
                <c:pt idx="379">
                  <c:v>4.1219360457604257E-2</c:v>
                </c:pt>
                <c:pt idx="380">
                  <c:v>4.0084072701260777E-2</c:v>
                </c:pt>
                <c:pt idx="381">
                  <c:v>3.8943166975994148E-2</c:v>
                </c:pt>
                <c:pt idx="382">
                  <c:v>3.7798931728109296E-2</c:v>
                </c:pt>
                <c:pt idx="383">
                  <c:v>3.6653598545603121E-2</c:v>
                </c:pt>
                <c:pt idx="384">
                  <c:v>3.5509335507923241E-2</c:v>
                </c:pt>
                <c:pt idx="385">
                  <c:v>3.4368241029972102E-2</c:v>
                </c:pt>
                <c:pt idx="386">
                  <c:v>3.3232338219788791E-2</c:v>
                </c:pt>
                <c:pt idx="387">
                  <c:v>3.2103569765395391E-2</c:v>
                </c:pt>
                <c:pt idx="388">
                  <c:v>3.0983793362358465E-2</c:v>
                </c:pt>
                <c:pt idx="389">
                  <c:v>2.9874777689719009E-2</c:v>
                </c:pt>
                <c:pt idx="390">
                  <c:v>2.8778198938117838E-2</c:v>
                </c:pt>
                <c:pt idx="391">
                  <c:v>2.7695637890222835E-2</c:v>
                </c:pt>
                <c:pt idx="392">
                  <c:v>2.6628577549965653E-2</c:v>
                </c:pt>
                <c:pt idx="393">
                  <c:v>2.5578401313659679E-2</c:v>
                </c:pt>
                <c:pt idx="394">
                  <c:v>2.4546391672805198E-2</c:v>
                </c:pt>
                <c:pt idx="395">
                  <c:v>2.3533729435325001E-2</c:v>
                </c:pt>
                <c:pt idx="396">
                  <c:v>2.2541493449126395E-2</c:v>
                </c:pt>
                <c:pt idx="397">
                  <c:v>2.1570660809267232E-2</c:v>
                </c:pt>
                <c:pt idx="398">
                  <c:v>2.0622107527634409E-2</c:v>
                </c:pt>
                <c:pt idx="399">
                  <c:v>1.9696609641922241E-2</c:v>
                </c:pt>
                <c:pt idx="400">
                  <c:v>1.8794844738844029E-2</c:v>
                </c:pt>
                <c:pt idx="401">
                  <c:v>1.7917393864916663E-2</c:v>
                </c:pt>
                <c:pt idx="402">
                  <c:v>1.7064743796834515E-2</c:v>
                </c:pt>
                <c:pt idx="403">
                  <c:v>1.6237289642391062E-2</c:v>
                </c:pt>
                <c:pt idx="404">
                  <c:v>1.5435337742111E-2</c:v>
                </c:pt>
                <c:pt idx="405">
                  <c:v>1.4659108841218441E-2</c:v>
                </c:pt>
                <c:pt idx="406">
                  <c:v>1.3908741501278937E-2</c:v>
                </c:pt>
                <c:pt idx="407">
                  <c:v>1.3184295720805273E-2</c:v>
                </c:pt>
                <c:pt idx="408">
                  <c:v>1.24857567342986E-2</c:v>
                </c:pt>
                <c:pt idx="409">
                  <c:v>1.1813038959593304E-2</c:v>
                </c:pt>
                <c:pt idx="410">
                  <c:v>1.1165990063973421E-2</c:v>
                </c:pt>
                <c:pt idx="411">
                  <c:v>1.0544395120313041E-2</c:v>
                </c:pt>
                <c:pt idx="412">
                  <c:v>9.9479808254491365E-3</c:v>
                </c:pt>
                <c:pt idx="413">
                  <c:v>9.3764197541030426E-3</c:v>
                </c:pt>
                <c:pt idx="414">
                  <c:v>8.8293346229112273E-3</c:v>
                </c:pt>
                <c:pt idx="415">
                  <c:v>8.3063025404874705E-3</c:v>
                </c:pt>
                <c:pt idx="416">
                  <c:v>7.8068592209002531E-3</c:v>
                </c:pt>
                <c:pt idx="417">
                  <c:v>7.3305031394935221E-3</c:v>
                </c:pt>
                <c:pt idx="418">
                  <c:v>6.8766996115866381E-3</c:v>
                </c:pt>
                <c:pt idx="419">
                  <c:v>6.4448847762465502E-3</c:v>
                </c:pt>
                <c:pt idx="420">
                  <c:v>6.0344694690116401E-3</c:v>
                </c:pt>
                <c:pt idx="421">
                  <c:v>5.6448429691492753E-3</c:v>
                </c:pt>
                <c:pt idx="422">
                  <c:v>5.275376608732704E-3</c:v>
                </c:pt>
                <c:pt idx="423">
                  <c:v>4.9254272325107264E-3</c:v>
                </c:pt>
                <c:pt idx="424">
                  <c:v>4.5943404992071502E-3</c:v>
                </c:pt>
                <c:pt idx="425">
                  <c:v>4.281454016509683E-3</c:v>
                </c:pt>
                <c:pt idx="426">
                  <c:v>3.9861003035823878E-3</c:v>
                </c:pt>
                <c:pt idx="427">
                  <c:v>3.7076095764501924E-3</c:v>
                </c:pt>
                <c:pt idx="428">
                  <c:v>3.445312353051207E-3</c:v>
                </c:pt>
                <c:pt idx="429">
                  <c:v>3.1985418761240774E-3</c:v>
                </c:pt>
                <c:pt idx="430">
                  <c:v>2.9666363533884838E-3</c:v>
                </c:pt>
                <c:pt idx="431">
                  <c:v>2.7489410156813711E-3</c:v>
                </c:pt>
                <c:pt idx="432">
                  <c:v>2.5448099948258166E-3</c:v>
                </c:pt>
                <c:pt idx="433">
                  <c:v>2.3536080240314371E-3</c:v>
                </c:pt>
                <c:pt idx="434">
                  <c:v>2.1747119645523123E-3</c:v>
                </c:pt>
                <c:pt idx="435">
                  <c:v>2.0075121631608151E-3</c:v>
                </c:pt>
                <c:pt idx="436">
                  <c:v>1.8514136457328883E-3</c:v>
                </c:pt>
                <c:pt idx="437">
                  <c:v>1.7058371528835365E-3</c:v>
                </c:pt>
                <c:pt idx="438">
                  <c:v>1.5702200241428897E-3</c:v>
                </c:pt>
                <c:pt idx="439">
                  <c:v>1.4440169376246168E-3</c:v>
                </c:pt>
                <c:pt idx="440">
                  <c:v>1.32670051251411E-3</c:v>
                </c:pt>
                <c:pt idx="441">
                  <c:v>1.217761781996268E-3</c:v>
                </c:pt>
                <c:pt idx="442">
                  <c:v>1.1167105444569469E-3</c:v>
                </c:pt>
                <c:pt idx="443">
                  <c:v>1.023075600932158E-3</c:v>
                </c:pt>
                <c:pt idx="444">
                  <c:v>9.3640488684987246E-4</c:v>
                </c:pt>
                <c:pt idx="445">
                  <c:v>8.5626550611602674E-4</c:v>
                </c:pt>
                <c:pt idx="446">
                  <c:v>7.8224367554419118E-4</c:v>
                </c:pt>
                <c:pt idx="447">
                  <c:v>7.1394458752254927E-4</c:v>
                </c:pt>
                <c:pt idx="448">
                  <c:v>6.50992198657909E-4</c:v>
                </c:pt>
                <c:pt idx="449">
                  <c:v>5.9302895193973624E-4</c:v>
                </c:pt>
                <c:pt idx="450">
                  <c:v>5.3971543973284385E-4</c:v>
                </c:pt>
                <c:pt idx="451">
                  <c:v>4.9073001464065272E-4</c:v>
                </c:pt>
                <c:pt idx="452">
                  <c:v>4.4576835498688573E-4</c:v>
                </c:pt>
                <c:pt idx="453">
                  <c:v>4.0454299134689328E-4</c:v>
                </c:pt>
                <c:pt idx="454">
                  <c:v>3.6678280022516382E-4</c:v>
                </c:pt>
                <c:pt idx="455">
                  <c:v>3.3223247062733621E-4</c:v>
                </c:pt>
                <c:pt idx="456">
                  <c:v>3.0065194891719556E-4</c:v>
                </c:pt>
                <c:pt idx="457">
                  <c:v>2.7181586698550841E-4</c:v>
                </c:pt>
                <c:pt idx="458">
                  <c:v>2.4551295839165144E-4</c:v>
                </c:pt>
                <c:pt idx="459">
                  <c:v>2.2154546677394908E-4</c:v>
                </c:pt>
                <c:pt idx="460">
                  <c:v>1.9972855046335188E-4</c:v>
                </c:pt>
                <c:pt idx="461">
                  <c:v>1.7988968688012735E-4</c:v>
                </c:pt>
                <c:pt idx="462">
                  <c:v>1.61868079946862E-4</c:v>
                </c:pt>
                <c:pt idx="463">
                  <c:v>1.455140734152343E-4</c:v>
                </c:pt>
                <c:pt idx="464">
                  <c:v>1.3068857268044146E-4</c:v>
                </c:pt>
                <c:pt idx="465">
                  <c:v>1.1726247734718747E-4</c:v>
                </c:pt>
                <c:pt idx="466">
                  <c:v>1.0511612651598219E-4</c:v>
                </c:pt>
                <c:pt idx="467">
                  <c:v>9.4138758478992774E-5</c:v>
                </c:pt>
                <c:pt idx="468">
                  <c:v>8.4227986251541242E-5</c:v>
                </c:pt>
                <c:pt idx="469">
                  <c:v>7.5289290118988529E-5</c:v>
                </c:pt>
                <c:pt idx="470">
                  <c:v>6.7235528149430483E-5</c:v>
                </c:pt>
                <c:pt idx="471">
                  <c:v>5.998646541045817E-5</c:v>
                </c:pt>
                <c:pt idx="472">
                  <c:v>5.346832243308892E-5</c:v>
                </c:pt>
                <c:pt idx="473">
                  <c:v>4.7613343287646187E-5</c:v>
                </c:pt>
                <c:pt idx="474">
                  <c:v>4.2359383474489622E-5</c:v>
                </c:pt>
                <c:pt idx="475">
                  <c:v>3.7649517686619536E-5</c:v>
                </c:pt>
                <c:pt idx="476">
                  <c:v>3.3431667370724525E-5</c:v>
                </c:pt>
                <c:pt idx="477">
                  <c:v>2.9658247897601599E-5</c:v>
                </c:pt>
                <c:pt idx="478">
                  <c:v>2.6285835051327555E-5</c:v>
                </c:pt>
                <c:pt idx="479">
                  <c:v>2.3274850458378388E-5</c:v>
                </c:pt>
                <c:pt idx="480">
                  <c:v>2.0589265502280008E-5</c:v>
                </c:pt>
                <c:pt idx="481">
                  <c:v>1.8196323205531616E-5</c:v>
                </c:pt>
                <c:pt idx="482">
                  <c:v>1.6066277507648098E-5</c:v>
                </c:pt>
                <c:pt idx="483">
                  <c:v>1.4172149325396162E-5</c:v>
                </c:pt>
                <c:pt idx="484">
                  <c:v>1.2489498747830753E-5</c:v>
                </c:pt>
                <c:pt idx="485">
                  <c:v>1.0996212693762709E-5</c:v>
                </c:pt>
                <c:pt idx="486">
                  <c:v>9.6723073420181293E-6</c:v>
                </c:pt>
                <c:pt idx="487">
                  <c:v>8.499744634516375E-6</c:v>
                </c:pt>
                <c:pt idx="488">
                  <c:v>7.4622621480601436E-6</c:v>
                </c:pt>
                <c:pt idx="489">
                  <c:v>6.5452156320924371E-6</c:v>
                </c:pt>
                <c:pt idx="490">
                  <c:v>5.7354335158609614E-6</c:v>
                </c:pt>
                <c:pt idx="491">
                  <c:v>5.0210826988103122E-6</c:v>
                </c:pt>
                <c:pt idx="492">
                  <c:v>4.3915449520020962E-6</c:v>
                </c:pt>
                <c:pt idx="493">
                  <c:v>3.8373032753911808E-6</c:v>
                </c:pt>
                <c:pt idx="494">
                  <c:v>3.3498375753516954E-6</c:v>
                </c:pt>
                <c:pt idx="495">
                  <c:v>2.9215290484779123E-6</c:v>
                </c:pt>
                <c:pt idx="496">
                  <c:v>2.5455726809526358E-6</c:v>
                </c:pt>
                <c:pt idx="497">
                  <c:v>2.2158972972885063E-6</c:v>
                </c:pt>
                <c:pt idx="498">
                  <c:v>1.9270926176527803E-6</c:v>
                </c:pt>
                <c:pt idx="499">
                  <c:v>1.674342808967973E-6</c:v>
                </c:pt>
                <c:pt idx="500">
                  <c:v>1.4533660412591147E-6</c:v>
                </c:pt>
                <c:pt idx="501">
                  <c:v>1.2603595870456065E-6</c:v>
                </c:pt>
                <c:pt idx="502">
                  <c:v>1.0919500277368011E-6</c:v>
                </c:pt>
                <c:pt idx="503">
                  <c:v>9.451481567994955E-7</c:v>
                </c:pt>
                <c:pt idx="504">
                  <c:v>8.1730819476331355E-7</c:v>
                </c:pt>
                <c:pt idx="505">
                  <c:v>7.0609095578451812E-7</c:v>
                </c:pt>
                <c:pt idx="506">
                  <c:v>6.0943062938932565E-7</c:v>
                </c:pt>
                <c:pt idx="507">
                  <c:v>5.2550486407647432E-7</c:v>
                </c:pt>
                <c:pt idx="508">
                  <c:v>4.5270786160621296E-7</c:v>
                </c:pt>
                <c:pt idx="509">
                  <c:v>3.8962621198724935E-7</c:v>
                </c:pt>
                <c:pt idx="510">
                  <c:v>3.3501721935826732E-7</c:v>
                </c:pt>
                <c:pt idx="511">
                  <c:v>2.8778948812383029E-7</c:v>
                </c:pt>
                <c:pt idx="512">
                  <c:v>2.469855568353875E-7</c:v>
                </c:pt>
                <c:pt idx="513">
                  <c:v>2.1176638440668647E-7</c:v>
                </c:pt>
                <c:pt idx="514">
                  <c:v>1.813975093283742E-7</c:v>
                </c:pt>
                <c:pt idx="515">
                  <c:v>1.55236717615628E-7</c:v>
                </c:pt>
                <c:pt idx="516">
                  <c:v>1.3272306930866352E-7</c:v>
                </c:pt>
                <c:pt idx="517">
                  <c:v>1.1336714647742367E-7</c:v>
                </c:pt>
                <c:pt idx="518">
                  <c:v>9.6742397891589082E-8</c:v>
                </c:pt>
                <c:pt idx="519">
                  <c:v>8.2477466841478556E-8</c:v>
                </c:pt>
                <c:pt idx="520">
                  <c:v>7.0249399073178195E-8</c:v>
                </c:pt>
                <c:pt idx="521">
                  <c:v>5.9777637472925799E-8</c:v>
                </c:pt>
                <c:pt idx="522">
                  <c:v>5.0818719043071294E-8</c:v>
                </c:pt>
                <c:pt idx="523">
                  <c:v>4.3161597897066628E-8</c:v>
                </c:pt>
                <c:pt idx="524">
                  <c:v>3.662352550630447E-8</c:v>
                </c:pt>
                <c:pt idx="525">
                  <c:v>3.1046426299195002E-8</c:v>
                </c:pt>
                <c:pt idx="526">
                  <c:v>2.6293712983975051E-8</c:v>
                </c:pt>
                <c:pt idx="527">
                  <c:v>2.2247491681725493E-8</c:v>
                </c:pt>
                <c:pt idx="528">
                  <c:v>1.8806112154029784E-8</c:v>
                </c:pt>
                <c:pt idx="529">
                  <c:v>1.5882023128344775E-8</c:v>
                </c:pt>
                <c:pt idx="530">
                  <c:v>1.3399896999610323E-8</c:v>
                </c:pt>
                <c:pt idx="531">
                  <c:v>1.1294992053367409E-8</c:v>
                </c:pt>
                <c:pt idx="532">
                  <c:v>9.5117238464073361E-9</c:v>
                </c:pt>
                <c:pt idx="533">
                  <c:v>8.0024205266816184E-9</c:v>
                </c:pt>
                <c:pt idx="534">
                  <c:v>6.7262397039947666E-9</c:v>
                </c:pt>
                <c:pt idx="535">
                  <c:v>5.6482270242077921E-9</c:v>
                </c:pt>
                <c:pt idx="536">
                  <c:v>4.7384988778479156E-9</c:v>
                </c:pt>
                <c:pt idx="537">
                  <c:v>3.9715337129511141E-9</c:v>
                </c:pt>
                <c:pt idx="538">
                  <c:v>3.3255582437599696E-9</c:v>
                </c:pt>
                <c:pt idx="539">
                  <c:v>2.7820164720280315E-9</c:v>
                </c:pt>
                <c:pt idx="540">
                  <c:v>2.3251108850352327E-9</c:v>
                </c:pt>
                <c:pt idx="541">
                  <c:v>1.9414064813913491E-9</c:v>
                </c:pt>
                <c:pt idx="542">
                  <c:v>1.6194894182659208E-9</c:v>
                </c:pt>
                <c:pt idx="543">
                  <c:v>1.3496730864587195E-9</c:v>
                </c:pt>
                <c:pt idx="544">
                  <c:v>1.1237453160744746E-9</c:v>
                </c:pt>
                <c:pt idx="545">
                  <c:v>9.3475120766507315E-10</c:v>
                </c:pt>
                <c:pt idx="546">
                  <c:v>7.7680678261894414E-10</c:v>
                </c:pt>
                <c:pt idx="547">
                  <c:v>6.4493926235300527E-10</c:v>
                </c:pt>
                <c:pt idx="548">
                  <c:v>5.3495032758310276E-10</c:v>
                </c:pt>
                <c:pt idx="549">
                  <c:v>4.432991848220035E-10</c:v>
                </c:pt>
                <c:pt idx="550">
                  <c:v>3.6700268467506809E-10</c:v>
                </c:pt>
                <c:pt idx="551">
                  <c:v>3.0355010212492322E-10</c:v>
                </c:pt>
                <c:pt idx="552">
                  <c:v>2.5083050878718597E-10</c:v>
                </c:pt>
                <c:pt idx="553">
                  <c:v>2.0707094642784483E-10</c:v>
                </c:pt>
                <c:pt idx="554">
                  <c:v>1.7078385464000364E-10</c:v>
                </c:pt>
                <c:pt idx="555">
                  <c:v>1.4072241774976072E-10</c:v>
                </c:pt>
                <c:pt idx="556">
                  <c:v>1.1584268055782202E-10</c:v>
                </c:pt>
                <c:pt idx="557">
                  <c:v>9.5271442803211687E-11</c:v>
                </c:pt>
                <c:pt idx="558">
                  <c:v>7.8279081256084913E-11</c:v>
                </c:pt>
                <c:pt idx="559">
                  <c:v>6.4256568763796647E-11</c:v>
                </c:pt>
                <c:pt idx="560">
                  <c:v>5.2696063736566833E-11</c:v>
                </c:pt>
                <c:pt idx="561">
                  <c:v>4.3174533539424844E-11</c:v>
                </c:pt>
                <c:pt idx="562">
                  <c:v>3.5339952882676957E-11</c:v>
                </c:pt>
                <c:pt idx="563">
                  <c:v>2.8899685181357579E-11</c:v>
                </c:pt>
                <c:pt idx="564">
                  <c:v>2.3610712396888267E-11</c:v>
                </c:pt>
                <c:pt idx="565">
                  <c:v>1.9271428319557454E-11</c:v>
                </c:pt>
                <c:pt idx="566">
                  <c:v>1.5714752682421646E-11</c:v>
                </c:pt>
                <c:pt idx="567">
                  <c:v>1.2802359863244308E-11</c:v>
                </c:pt>
                <c:pt idx="568">
                  <c:v>1.0419847058029599E-11</c:v>
                </c:pt>
                <c:pt idx="569">
                  <c:v>8.4726934180356795E-12</c:v>
                </c:pt>
                <c:pt idx="570">
                  <c:v>6.8828843586973097E-12</c:v>
                </c:pt>
                <c:pt idx="571">
                  <c:v>5.5860946181426157E-12</c:v>
                </c:pt>
                <c:pt idx="572">
                  <c:v>4.5293401372145971E-12</c:v>
                </c:pt>
                <c:pt idx="573">
                  <c:v>3.6690228611098378E-12</c:v>
                </c:pt>
                <c:pt idx="574">
                  <c:v>2.9693044786017472E-12</c:v>
                </c:pt>
                <c:pt idx="575">
                  <c:v>2.4007552237172384E-12</c:v>
                </c:pt>
                <c:pt idx="576">
                  <c:v>1.9392324299961521E-12</c:v>
                </c:pt>
                <c:pt idx="577">
                  <c:v>1.564950775776752E-12</c:v>
                </c:pt>
                <c:pt idx="578">
                  <c:v>1.2617122852118882E-12</c:v>
                </c:pt>
                <c:pt idx="579">
                  <c:v>1.0162693212388712E-12</c:v>
                </c:pt>
                <c:pt idx="580">
                  <c:v>8.1779816692875333E-13</c:v>
                </c:pt>
                <c:pt idx="581">
                  <c:v>6.5746446330807141E-13</c:v>
                </c:pt>
                <c:pt idx="582">
                  <c:v>5.2806485983442941E-13</c:v>
                </c:pt>
                <c:pt idx="583">
                  <c:v>4.2373182781479631E-13</c:v>
                </c:pt>
                <c:pt idx="584">
                  <c:v>3.3969076355970669E-13</c:v>
                </c:pt>
                <c:pt idx="585">
                  <c:v>2.7206033198959428E-13</c:v>
                </c:pt>
                <c:pt idx="586">
                  <c:v>2.1768852802674326E-13</c:v>
                </c:pt>
                <c:pt idx="587">
                  <c:v>1.7401820934724916E-13</c:v>
                </c:pt>
                <c:pt idx="588">
                  <c:v>1.3897691971863977E-13</c:v>
                </c:pt>
                <c:pt idx="589">
                  <c:v>1.1088671089844785E-13</c:v>
                </c:pt>
                <c:pt idx="590">
                  <c:v>8.8390411401868349E-14</c:v>
                </c:pt>
                <c:pt idx="591">
                  <c:v>7.0391406416350805E-14</c:v>
                </c:pt>
                <c:pt idx="592">
                  <c:v>5.6004505032540655E-14</c:v>
                </c:pt>
                <c:pt idx="593">
                  <c:v>4.4515895858562695E-14</c:v>
                </c:pt>
                <c:pt idx="594">
                  <c:v>3.5350544357826491E-14</c:v>
                </c:pt>
                <c:pt idx="595">
                  <c:v>2.8045676969956447E-14</c:v>
                </c:pt>
                <c:pt idx="596">
                  <c:v>2.2229238366431648E-14</c:v>
                </c:pt>
                <c:pt idx="597">
                  <c:v>1.7602407541243874E-14</c:v>
                </c:pt>
                <c:pt idx="598">
                  <c:v>1.392542294159849E-14</c:v>
                </c:pt>
                <c:pt idx="599">
                  <c:v>1.1006102437181209E-14</c:v>
                </c:pt>
                <c:pt idx="600">
                  <c:v>8.690555560418216E-15</c:v>
                </c:pt>
                <c:pt idx="601">
                  <c:v>6.8556772519903764E-15</c:v>
                </c:pt>
                <c:pt idx="602">
                  <c:v>5.4030877518395112E-15</c:v>
                </c:pt>
                <c:pt idx="603">
                  <c:v>4.2542451430977086E-15</c:v>
                </c:pt>
                <c:pt idx="604">
                  <c:v>3.3465077573677885E-15</c:v>
                </c:pt>
                <c:pt idx="605">
                  <c:v>2.6299651523576896E-15</c:v>
                </c:pt>
                <c:pt idx="606">
                  <c:v>2.0648903070378169E-15</c:v>
                </c:pt>
                <c:pt idx="607">
                  <c:v>1.6196933937867419E-15</c:v>
                </c:pt>
                <c:pt idx="608">
                  <c:v>1.2692800957254311E-15</c:v>
                </c:pt>
                <c:pt idx="609">
                  <c:v>9.9373586022226808E-16</c:v>
                </c:pt>
                <c:pt idx="610">
                  <c:v>7.772724743909455E-16</c:v>
                </c:pt>
                <c:pt idx="611">
                  <c:v>6.0738553933923848E-16</c:v>
                </c:pt>
                <c:pt idx="612">
                  <c:v>4.7418132007653854E-16</c:v>
                </c:pt>
                <c:pt idx="613">
                  <c:v>3.6983947875392119E-16</c:v>
                </c:pt>
                <c:pt idx="614">
                  <c:v>2.8818470595161491E-16</c:v>
                </c:pt>
                <c:pt idx="615">
                  <c:v>2.2434553123248014E-16</c:v>
                </c:pt>
                <c:pt idx="616">
                  <c:v>1.7448285187320831E-16</c:v>
                </c:pt>
                <c:pt idx="617">
                  <c:v>1.3557415695812939E-16</c:v>
                </c:pt>
                <c:pt idx="618">
                  <c:v>1.0524219747587151E-16</c:v>
                </c:pt>
                <c:pt idx="619">
                  <c:v>8.1619087751336988E-17</c:v>
                </c:pt>
                <c:pt idx="620">
                  <c:v>6.323862212932721E-17</c:v>
                </c:pt>
                <c:pt idx="621">
                  <c:v>4.8951036801834258E-17</c:v>
                </c:pt>
                <c:pt idx="622">
                  <c:v>3.7855607877170277E-17</c:v>
                </c:pt>
                <c:pt idx="623">
                  <c:v>2.9247408275538615E-17</c:v>
                </c:pt>
                <c:pt idx="624">
                  <c:v>2.2575292421332093E-17</c:v>
                </c:pt>
                <c:pt idx="625">
                  <c:v>1.7408775109618679E-17</c:v>
                </c:pt>
                <c:pt idx="626">
                  <c:v>1.3411948561987331E-17</c:v>
                </c:pt>
                <c:pt idx="627">
                  <c:v>1.0322963146553819E-17</c:v>
                </c:pt>
                <c:pt idx="628">
                  <c:v>7.9379015503000655E-18</c:v>
                </c:pt>
                <c:pt idx="629">
                  <c:v>6.0981186946645649E-18</c:v>
                </c:pt>
                <c:pt idx="630">
                  <c:v>4.6803127203501914E-18</c:v>
                </c:pt>
                <c:pt idx="631">
                  <c:v>3.5887458573438182E-18</c:v>
                </c:pt>
                <c:pt idx="632">
                  <c:v>2.7491559089654175E-18</c:v>
                </c:pt>
                <c:pt idx="633">
                  <c:v>2.1039958050289294E-18</c:v>
                </c:pt>
                <c:pt idx="634">
                  <c:v>1.6087153386864501E-18</c:v>
                </c:pt>
                <c:pt idx="635">
                  <c:v>1.2288598911621029E-18</c:v>
                </c:pt>
                <c:pt idx="636">
                  <c:v>9.3780894301085334E-19</c:v>
                </c:pt>
                <c:pt idx="637">
                  <c:v>7.1501508417501293E-19</c:v>
                </c:pt>
                <c:pt idx="638">
                  <c:v>5.4463415286479035E-19</c:v>
                </c:pt>
                <c:pt idx="639">
                  <c:v>4.1446071590710226E-19</c:v>
                </c:pt>
                <c:pt idx="640">
                  <c:v>3.1510167206144744E-19</c:v>
                </c:pt>
                <c:pt idx="641">
                  <c:v>2.393353650467475E-19</c:v>
                </c:pt>
                <c:pt idx="642">
                  <c:v>1.8161506831656658E-19</c:v>
                </c:pt>
                <c:pt idx="643">
                  <c:v>1.3768471000460574E-19</c:v>
                </c:pt>
                <c:pt idx="644">
                  <c:v>1.0428176751539564E-19</c:v>
                </c:pt>
                <c:pt idx="645">
                  <c:v>7.8907791185975392E-20</c:v>
                </c:pt>
                <c:pt idx="646">
                  <c:v>5.9651342642809886E-20</c:v>
                </c:pt>
                <c:pt idx="647">
                  <c:v>4.5051514324685254E-20</c:v>
                </c:pt>
                <c:pt idx="648">
                  <c:v>3.3992835882178262E-20</c:v>
                </c:pt>
                <c:pt idx="649">
                  <c:v>2.5624431267424226E-20</c:v>
                </c:pt>
                <c:pt idx="650">
                  <c:v>1.9297893539289832E-20</c:v>
                </c:pt>
                <c:pt idx="651">
                  <c:v>1.4519591937041929E-20</c:v>
                </c:pt>
                <c:pt idx="652">
                  <c:v>1.0914095495145223E-20</c:v>
                </c:pt>
                <c:pt idx="653">
                  <c:v>8.1961504437881038E-21</c:v>
                </c:pt>
                <c:pt idx="654">
                  <c:v>6.1492326880217826E-21</c:v>
                </c:pt>
                <c:pt idx="655">
                  <c:v>4.6091491978288523E-21</c:v>
                </c:pt>
                <c:pt idx="656">
                  <c:v>3.4515124109204961E-21</c:v>
                </c:pt>
                <c:pt idx="657">
                  <c:v>2.582182573845676E-21</c:v>
                </c:pt>
                <c:pt idx="658">
                  <c:v>1.9299821222903749E-21</c:v>
                </c:pt>
                <c:pt idx="659">
                  <c:v>1.4411475902780545E-21</c:v>
                </c:pt>
                <c:pt idx="660">
                  <c:v>1.0751089254166831E-21</c:v>
                </c:pt>
                <c:pt idx="661">
                  <c:v>8.0128185522546155E-22</c:v>
                </c:pt>
                <c:pt idx="662">
                  <c:v>5.9663260488527034E-22</c:v>
                </c:pt>
                <c:pt idx="663">
                  <c:v>4.438308554192744E-22</c:v>
                </c:pt>
                <c:pt idx="664">
                  <c:v>3.2985026196380322E-22</c:v>
                </c:pt>
                <c:pt idx="665">
                  <c:v>2.4490914880497362E-22</c:v>
                </c:pt>
                <c:pt idx="666">
                  <c:v>1.8166949882160423E-22</c:v>
                </c:pt>
                <c:pt idx="667">
                  <c:v>1.3463186468041575E-22</c:v>
                </c:pt>
                <c:pt idx="668">
                  <c:v>9.9678739483365549E-23</c:v>
                </c:pt>
                <c:pt idx="669">
                  <c:v>7.3730307881405467E-23</c:v>
                </c:pt>
                <c:pt idx="670">
                  <c:v>5.4485180141817663E-23</c:v>
                </c:pt>
                <c:pt idx="671">
                  <c:v>4.0225325628592827E-23</c:v>
                </c:pt>
                <c:pt idx="672">
                  <c:v>2.9669455723604781E-23</c:v>
                </c:pt>
                <c:pt idx="673">
                  <c:v>2.1862933005717857E-23</c:v>
                </c:pt>
                <c:pt idx="674">
                  <c:v>1.6095189791966365E-23</c:v>
                </c:pt>
                <c:pt idx="675">
                  <c:v>1.1837844041112774E-23</c:v>
                </c:pt>
                <c:pt idx="676">
                  <c:v>8.6983716482922347E-24</c:v>
                </c:pt>
                <c:pt idx="677">
                  <c:v>6.3854592624918153E-24</c:v>
                </c:pt>
                <c:pt idx="678">
                  <c:v>4.6831185443641833E-24</c:v>
                </c:pt>
                <c:pt idx="679">
                  <c:v>3.4313656357979623E-24</c:v>
                </c:pt>
                <c:pt idx="680">
                  <c:v>2.5118151616801877E-24</c:v>
                </c:pt>
                <c:pt idx="681">
                  <c:v>1.8369493899657271E-24</c:v>
                </c:pt>
                <c:pt idx="682">
                  <c:v>1.342132949245632E-24</c:v>
                </c:pt>
                <c:pt idx="683">
                  <c:v>9.7967656473761351E-25</c:v>
                </c:pt>
                <c:pt idx="684">
                  <c:v>7.1442843845539083E-25</c:v>
                </c:pt>
                <c:pt idx="685">
                  <c:v>5.2050341326843151E-25</c:v>
                </c:pt>
                <c:pt idx="686">
                  <c:v>3.7885869896329306E-25</c:v>
                </c:pt>
                <c:pt idx="687">
                  <c:v>2.7549884272650222E-25</c:v>
                </c:pt>
                <c:pt idx="688">
                  <c:v>2.0014794152725885E-25</c:v>
                </c:pt>
                <c:pt idx="689">
                  <c:v>1.452684526023202E-25</c:v>
                </c:pt>
                <c:pt idx="690">
                  <c:v>1.0533684991297361E-25</c:v>
                </c:pt>
                <c:pt idx="691">
                  <c:v>7.6309424197774724E-26</c:v>
                </c:pt>
                <c:pt idx="692">
                  <c:v>5.5228705000116771E-26</c:v>
                </c:pt>
                <c:pt idx="693">
                  <c:v>3.9933775964669852E-26</c:v>
                </c:pt>
                <c:pt idx="694">
                  <c:v>2.884727056320414E-26</c:v>
                </c:pt>
                <c:pt idx="695">
                  <c:v>2.0818906380703441E-26</c:v>
                </c:pt>
                <c:pt idx="696">
                  <c:v>1.5010664914230199E-26</c:v>
                </c:pt>
                <c:pt idx="697">
                  <c:v>1.0812616053471647E-26</c:v>
                </c:pt>
                <c:pt idx="698">
                  <c:v>7.7812696785279797E-27</c:v>
                </c:pt>
                <c:pt idx="699">
                  <c:v>5.5944704720901923E-27</c:v>
                </c:pt>
                <c:pt idx="700">
                  <c:v>4.0184293617874522E-27</c:v>
                </c:pt>
                <c:pt idx="701">
                  <c:v>2.883649849764883E-27</c:v>
                </c:pt>
                <c:pt idx="702">
                  <c:v>2.0673668319235114E-27</c:v>
                </c:pt>
                <c:pt idx="703">
                  <c:v>1.4807488284626127E-27</c:v>
                </c:pt>
                <c:pt idx="704">
                  <c:v>1.059580811207123E-27</c:v>
                </c:pt>
                <c:pt idx="705">
                  <c:v>7.5748773511889912E-28</c:v>
                </c:pt>
                <c:pt idx="706">
                  <c:v>5.4101083082374847E-28</c:v>
                </c:pt>
                <c:pt idx="707">
                  <c:v>3.860336360729162E-28</c:v>
                </c:pt>
                <c:pt idx="708">
                  <c:v>2.7519032998120024E-28</c:v>
                </c:pt>
                <c:pt idx="709">
                  <c:v>1.9598824506395096E-28</c:v>
                </c:pt>
                <c:pt idx="710">
                  <c:v>1.3944909910141421E-28</c:v>
                </c:pt>
                <c:pt idx="711">
                  <c:v>9.9126605697227478E-29</c:v>
                </c:pt>
                <c:pt idx="712">
                  <c:v>7.0396909131972004E-29</c:v>
                </c:pt>
                <c:pt idx="713">
                  <c:v>4.9946582860470537E-29</c:v>
                </c:pt>
                <c:pt idx="714">
                  <c:v>3.5403549367008615E-29</c:v>
                </c:pt>
                <c:pt idx="715">
                  <c:v>2.5071288885633721E-29</c:v>
                </c:pt>
                <c:pt idx="716">
                  <c:v>1.7737620205266577E-29</c:v>
                </c:pt>
                <c:pt idx="717">
                  <c:v>1.2537267024755682E-29</c:v>
                </c:pt>
                <c:pt idx="718">
                  <c:v>8.8531787627400871E-30</c:v>
                </c:pt>
                <c:pt idx="719">
                  <c:v>6.2457475308772773E-30</c:v>
                </c:pt>
                <c:pt idx="720">
                  <c:v>4.402085262299014E-30</c:v>
                </c:pt>
                <c:pt idx="721">
                  <c:v>3.0997117433101583E-30</c:v>
                </c:pt>
                <c:pt idx="722">
                  <c:v>2.1805849027056101E-30</c:v>
                </c:pt>
                <c:pt idx="723">
                  <c:v>1.5325460279274118E-30</c:v>
                </c:pt>
                <c:pt idx="724">
                  <c:v>1.0760758539148579E-30</c:v>
                </c:pt>
                <c:pt idx="725">
                  <c:v>7.5485073024898184E-31</c:v>
                </c:pt>
                <c:pt idx="726">
                  <c:v>5.2901514600763506E-31</c:v>
                </c:pt>
                <c:pt idx="727">
                  <c:v>3.7039402028429874E-31</c:v>
                </c:pt>
                <c:pt idx="728">
                  <c:v>2.5908881267369598E-31</c:v>
                </c:pt>
                <c:pt idx="729">
                  <c:v>1.8105986342345069E-31</c:v>
                </c:pt>
                <c:pt idx="730">
                  <c:v>1.2641090767694599E-31</c:v>
                </c:pt>
                <c:pt idx="731">
                  <c:v>8.8173025818193971E-32</c:v>
                </c:pt>
                <c:pt idx="732">
                  <c:v>6.1443475496106009E-32</c:v>
                </c:pt>
                <c:pt idx="733">
                  <c:v>4.2776439713780004E-32</c:v>
                </c:pt>
                <c:pt idx="734">
                  <c:v>2.9752422402393582E-32</c:v>
                </c:pt>
                <c:pt idx="735">
                  <c:v>2.067420701356125E-32</c:v>
                </c:pt>
                <c:pt idx="736">
                  <c:v>1.4352389889011054E-32</c:v>
                </c:pt>
                <c:pt idx="737">
                  <c:v>9.9542471701210503E-33</c:v>
                </c:pt>
                <c:pt idx="738">
                  <c:v>6.8973370755880755E-33</c:v>
                </c:pt>
                <c:pt idx="739">
                  <c:v>4.7746694917558111E-33</c:v>
                </c:pt>
                <c:pt idx="740">
                  <c:v>3.3021288241101771E-33</c:v>
                </c:pt>
                <c:pt idx="741">
                  <c:v>2.2815686634695478E-33</c:v>
                </c:pt>
                <c:pt idx="742">
                  <c:v>1.5749323659719208E-33</c:v>
                </c:pt>
                <c:pt idx="743">
                  <c:v>1.0861232402640952E-33</c:v>
                </c:pt>
                <c:pt idx="744">
                  <c:v>7.4831618528823789E-34</c:v>
                </c:pt>
                <c:pt idx="745">
                  <c:v>5.1508630647079293E-34</c:v>
                </c:pt>
                <c:pt idx="746">
                  <c:v>3.5421235358927251E-34</c:v>
                </c:pt>
                <c:pt idx="747">
                  <c:v>2.4335273782860583E-34</c:v>
                </c:pt>
                <c:pt idx="748">
                  <c:v>1.6703120075750705E-34</c:v>
                </c:pt>
                <c:pt idx="749">
                  <c:v>1.1453752738009291E-34</c:v>
                </c:pt>
                <c:pt idx="750">
                  <c:v>7.8466961789098002E-35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Sheet1!$I$3</c:f>
              <c:strCache>
                <c:ptCount val="1"/>
                <c:pt idx="0">
                  <c:v>x=70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Sheet1!$I$4:$I$754</c:f>
              <c:numCache>
                <c:formatCode>General</c:formatCode>
                <c:ptCount val="751"/>
                <c:pt idx="0">
                  <c:v>1.0454861318719865E-26</c:v>
                </c:pt>
                <c:pt idx="1">
                  <c:v>1.3889816657738897E-26</c:v>
                </c:pt>
                <c:pt idx="2">
                  <c:v>1.8440212369938809E-26</c:v>
                </c:pt>
                <c:pt idx="3">
                  <c:v>2.4463945013553419E-26</c:v>
                </c:pt>
                <c:pt idx="4">
                  <c:v>3.2432336236697802E-26</c:v>
                </c:pt>
                <c:pt idx="5">
                  <c:v>4.2965626037761783E-26</c:v>
                </c:pt>
                <c:pt idx="6">
                  <c:v>5.6879428323329859E-26</c:v>
                </c:pt>
                <c:pt idx="7">
                  <c:v>7.524548915832229E-26</c:v>
                </c:pt>
                <c:pt idx="8">
                  <c:v>9.9471091892074337E-26</c:v>
                </c:pt>
                <c:pt idx="9">
                  <c:v>1.3140275445576586E-25</c:v>
                </c:pt>
                <c:pt idx="10">
                  <c:v>1.734615493231967E-25</c:v>
                </c:pt>
                <c:pt idx="11">
                  <c:v>2.2881955759922859E-25</c:v>
                </c:pt>
                <c:pt idx="12">
                  <c:v>3.0162978911658448E-25</c:v>
                </c:pt>
                <c:pt idx="13">
                  <c:v>3.9732554493537384E-25</c:v>
                </c:pt>
                <c:pt idx="14">
                  <c:v>5.2300990439157437E-25</c:v>
                </c:pt>
                <c:pt idx="15">
                  <c:v>6.8796209013699578E-25</c:v>
                </c:pt>
                <c:pt idx="16">
                  <c:v>9.0429529163498127E-25</c:v>
                </c:pt>
                <c:pt idx="17">
                  <c:v>1.1878106102154715E-24</c:v>
                </c:pt>
                <c:pt idx="18">
                  <c:v>1.5591047669882428E-24</c:v>
                </c:pt>
                <c:pt idx="19">
                  <c:v>2.0450059072271828E-24</c:v>
                </c:pt>
                <c:pt idx="20">
                  <c:v>2.6804332874808722E-24</c:v>
                </c:pt>
                <c:pt idx="21">
                  <c:v>3.5108041807293539E-24</c:v>
                </c:pt>
                <c:pt idx="22">
                  <c:v>4.5951466853216849E-24</c:v>
                </c:pt>
                <c:pt idx="23">
                  <c:v>6.0101224490329645E-24</c:v>
                </c:pt>
                <c:pt idx="24">
                  <c:v>7.8552213898572531E-24</c:v>
                </c:pt>
                <c:pt idx="25">
                  <c:v>1.0259464835609622E-23</c:v>
                </c:pt>
                <c:pt idx="26">
                  <c:v>1.3390048599338102E-23</c:v>
                </c:pt>
                <c:pt idx="27">
                  <c:v>1.7463479056191106E-23</c:v>
                </c:pt>
                <c:pt idx="28">
                  <c:v>2.2759910527250716E-23</c:v>
                </c:pt>
                <c:pt idx="29">
                  <c:v>2.9641590390505441E-23</c:v>
                </c:pt>
                <c:pt idx="30">
                  <c:v>3.8576570972072758E-23</c:v>
                </c:pt>
                <c:pt idx="31">
                  <c:v>5.0169169172319715E-23</c:v>
                </c:pt>
                <c:pt idx="32">
                  <c:v>6.5199064622871999E-23</c:v>
                </c:pt>
                <c:pt idx="33">
                  <c:v>8.4671448566554184E-23</c:v>
                </c:pt>
                <c:pt idx="34">
                  <c:v>1.0988129844679932E-22</c:v>
                </c:pt>
                <c:pt idx="35">
                  <c:v>1.424956950705866E-22</c:v>
                </c:pt>
                <c:pt idx="36">
                  <c:v>1.8465916771652885E-22</c:v>
                </c:pt>
                <c:pt idx="37">
                  <c:v>2.3912840763919591E-22</c:v>
                </c:pt>
                <c:pt idx="38">
                  <c:v>3.0944440757813626E-22</c:v>
                </c:pt>
                <c:pt idx="39">
                  <c:v>4.0015225914991644E-22</c:v>
                </c:pt>
                <c:pt idx="40">
                  <c:v>5.1708159089967017E-22</c:v>
                </c:pt>
                <c:pt idx="41">
                  <c:v>6.6770410749667052E-22</c:v>
                </c:pt>
                <c:pt idx="42">
                  <c:v>8.6158908363671354E-22</c:v>
                </c:pt>
                <c:pt idx="43">
                  <c:v>1.1109832112177839E-21</c:v>
                </c:pt>
                <c:pt idx="44">
                  <c:v>1.431548191805266E-21</c:v>
                </c:pt>
                <c:pt idx="45">
                  <c:v>1.8432982796845092E-21</c:v>
                </c:pt>
                <c:pt idx="46">
                  <c:v>2.3717910786799619E-21</c:v>
                </c:pt>
                <c:pt idx="47">
                  <c:v>3.0496388595566956E-21</c:v>
                </c:pt>
                <c:pt idx="48">
                  <c:v>3.9184252203019579E-21</c:v>
                </c:pt>
                <c:pt idx="49">
                  <c:v>5.0311339653348522E-21</c:v>
                </c:pt>
                <c:pt idx="50">
                  <c:v>6.4552247623269442E-21</c:v>
                </c:pt>
                <c:pt idx="51">
                  <c:v>8.2765248559219702E-21</c:v>
                </c:pt>
                <c:pt idx="52">
                  <c:v>1.0604149630933642E-20</c:v>
                </c:pt>
                <c:pt idx="53">
                  <c:v>1.3576719306860351E-20</c:v>
                </c:pt>
                <c:pt idx="54">
                  <c:v>1.7370207225098322E-20</c:v>
                </c:pt>
                <c:pt idx="55">
                  <c:v>2.2207840431736602E-20</c:v>
                </c:pt>
                <c:pt idx="56">
                  <c:v>2.8372579747062243E-20</c:v>
                </c:pt>
                <c:pt idx="57">
                  <c:v>3.622283943756396E-20</c:v>
                </c:pt>
                <c:pt idx="58">
                  <c:v>4.6212272397781094E-20</c:v>
                </c:pt>
                <c:pt idx="59">
                  <c:v>5.891465336915984E-20</c:v>
                </c:pt>
                <c:pt idx="60">
                  <c:v>7.505515001962426E-20</c:v>
                </c:pt>
                <c:pt idx="61">
                  <c:v>9.5549591853500251E-20</c:v>
                </c:pt>
                <c:pt idx="62">
                  <c:v>1.2155374494964485E-19</c:v>
                </c:pt>
                <c:pt idx="63">
                  <c:v>1.5452509498562239E-19</c:v>
                </c:pt>
                <c:pt idx="64">
                  <c:v>1.9630025476730085E-19</c:v>
                </c:pt>
                <c:pt idx="65">
                  <c:v>2.4919187371868715E-19</c:v>
                </c:pt>
                <c:pt idx="66">
                  <c:v>3.1610987017148379E-19</c:v>
                </c:pt>
                <c:pt idx="67">
                  <c:v>4.0071297547158086E-19</c:v>
                </c:pt>
                <c:pt idx="68">
                  <c:v>5.0759802428884451E-19</c:v>
                </c:pt>
                <c:pt idx="69">
                  <c:v>6.4253621240826315E-19</c:v>
                </c:pt>
                <c:pt idx="70">
                  <c:v>8.1276775060852238E-19</c:v>
                </c:pt>
                <c:pt idx="71">
                  <c:v>1.0273690677183157E-18</c:v>
                </c:pt>
                <c:pt idx="72">
                  <c:v>1.2977100760258239E-18</c:v>
                </c:pt>
                <c:pt idx="73">
                  <c:v>1.6380231528272165E-18</c:v>
                </c:pt>
                <c:pt idx="74">
                  <c:v>2.0661105902096426E-18</c:v>
                </c:pt>
                <c:pt idx="75">
                  <c:v>2.604223537590152E-18</c:v>
                </c:pt>
                <c:pt idx="76">
                  <c:v>3.2801531721966644E-18</c:v>
                </c:pt>
                <c:pt idx="77">
                  <c:v>4.1285843036550864E-18</c:v>
                </c:pt>
                <c:pt idx="78">
                  <c:v>5.1927732425405569E-18</c:v>
                </c:pt>
                <c:pt idx="79">
                  <c:v>6.5266260168328542E-18</c:v>
                </c:pt>
                <c:pt idx="80">
                  <c:v>8.1972704856780608E-18</c:v>
                </c:pt>
                <c:pt idx="81">
                  <c:v>1.0288237282719711E-17</c:v>
                </c:pt>
                <c:pt idx="82">
                  <c:v>1.2903390678773556E-17</c:v>
                </c:pt>
                <c:pt idx="83">
                  <c:v>1.6171782425727149E-17</c:v>
                </c:pt>
                <c:pt idx="84">
                  <c:v>2.0253640690756197E-17</c:v>
                </c:pt>
                <c:pt idx="85">
                  <c:v>2.5347753838779792E-17</c:v>
                </c:pt>
                <c:pt idx="86">
                  <c:v>3.1700566918592847E-17</c:v>
                </c:pt>
                <c:pt idx="87">
                  <c:v>3.9617379487278801E-17</c:v>
                </c:pt>
                <c:pt idx="88">
                  <c:v>4.9476119565498841E-17</c:v>
                </c:pt>
                <c:pt idx="89">
                  <c:v>6.174427330807577E-17</c:v>
                </c:pt>
                <c:pt idx="90">
                  <c:v>7.6999677324753456E-17</c:v>
                </c:pt>
                <c:pt idx="91">
                  <c:v>9.5956035223390898E-17</c:v>
                </c:pt>
                <c:pt idx="92">
                  <c:v>1.194942075634013E-16</c:v>
                </c:pt>
                <c:pt idx="93">
                  <c:v>1.487005518452383E-16</c:v>
                </c:pt>
                <c:pt idx="94">
                  <c:v>1.8491386464593948E-16</c:v>
                </c:pt>
                <c:pt idx="95">
                  <c:v>2.2978281141350631E-16</c:v>
                </c:pt>
                <c:pt idx="96">
                  <c:v>2.8533613259555899E-16</c:v>
                </c:pt>
                <c:pt idx="97">
                  <c:v>3.5406840189004377E-16</c:v>
                </c:pt>
                <c:pt idx="98">
                  <c:v>4.3904470045757544E-16</c:v>
                </c:pt>
                <c:pt idx="99">
                  <c:v>5.440282802493968E-16</c:v>
                </c:pt>
                <c:pt idx="100">
                  <c:v>6.7363614447179189E-16</c:v>
                </c:pt>
                <c:pt idx="101">
                  <c:v>8.3352850263088872E-16</c:v>
                </c:pt>
                <c:pt idx="102">
                  <c:v>1.0306392961837825E-15</c:v>
                </c:pt>
                <c:pt idx="103">
                  <c:v>1.2734564798065753E-15</c:v>
                </c:pt>
                <c:pt idx="104">
                  <c:v>1.5723625317943354E-15</c:v>
                </c:pt>
                <c:pt idx="105">
                  <c:v>1.9400478135704117E-15</c:v>
                </c:pt>
                <c:pt idx="106">
                  <c:v>2.392011972170989E-15</c:v>
                </c:pt>
                <c:pt idx="107">
                  <c:v>2.9471716633868396E-15</c:v>
                </c:pt>
                <c:pt idx="108">
                  <c:v>3.6285965648831386E-15</c:v>
                </c:pt>
                <c:pt idx="109">
                  <c:v>4.4644000641295406E-15</c:v>
                </c:pt>
                <c:pt idx="110">
                  <c:v>5.4888162828090223E-15</c:v>
                </c:pt>
                <c:pt idx="111">
                  <c:v>6.7435014001783178E-15</c:v>
                </c:pt>
                <c:pt idx="112">
                  <c:v>8.2791047549110479E-15</c:v>
                </c:pt>
                <c:pt idx="113">
                  <c:v>1.0157164165374516E-14</c:v>
                </c:pt>
                <c:pt idx="114">
                  <c:v>1.2452390580071302E-14</c:v>
                </c:pt>
                <c:pt idx="115">
                  <c:v>1.5255419869073576E-14</c:v>
                </c:pt>
                <c:pt idx="116">
                  <c:v>1.8676124665825762E-14</c:v>
                </c:pt>
                <c:pt idx="117">
                  <c:v>2.2847597104616905E-14</c:v>
                </c:pt>
                <c:pt idx="118">
                  <c:v>2.7930934587147676E-14</c:v>
                </c:pt>
                <c:pt idx="119">
                  <c:v>3.4120985956628632E-14</c:v>
                </c:pt>
                <c:pt idx="120">
                  <c:v>4.1653245369303201E-14</c:v>
                </c:pt>
                <c:pt idx="121">
                  <c:v>5.0812116563007899E-14</c:v>
                </c:pt>
                <c:pt idx="122">
                  <c:v>6.1940812104595652E-14</c:v>
                </c:pt>
                <c:pt idx="123">
                  <c:v>7.5453201692708146E-14</c:v>
                </c:pt>
                <c:pt idx="124">
                  <c:v>9.1847982032014757E-14</c:v>
                </c:pt>
                <c:pt idx="125">
                  <c:v>1.1172560973590119E-13</c:v>
                </c:pt>
                <c:pt idx="126">
                  <c:v>1.3580851997231004E-13</c:v>
                </c:pt>
                <c:pt idx="127">
                  <c:v>1.6496524925843113E-13</c:v>
                </c:pt>
                <c:pt idx="128">
                  <c:v>2.0023919339853309E-13</c:v>
                </c:pt>
                <c:pt idx="129">
                  <c:v>2.4288286391242751E-13</c:v>
                </c:pt>
                <c:pt idx="130">
                  <c:v>2.9439866175172519E-13</c:v>
                </c:pt>
                <c:pt idx="131">
                  <c:v>3.5658736951569929E-13</c:v>
                </c:pt>
                <c:pt idx="132">
                  <c:v>4.3160577724545887E-13</c:v>
                </c:pt>
                <c:pt idx="133">
                  <c:v>5.2203510739345963E-13</c:v>
                </c:pt>
                <c:pt idx="134">
                  <c:v>6.3096219775454363E-13</c:v>
                </c:pt>
                <c:pt idx="135">
                  <c:v>7.6207574396477776E-13</c:v>
                </c:pt>
                <c:pt idx="136">
                  <c:v>9.1978030366730395E-13</c:v>
                </c:pt>
                <c:pt idx="137">
                  <c:v>1.109331231890694E-12</c:v>
                </c:pt>
                <c:pt idx="138">
                  <c:v>1.3369942622856584E-12</c:v>
                </c:pt>
                <c:pt idx="139">
                  <c:v>1.61023408394435E-12</c:v>
                </c:pt>
                <c:pt idx="140">
                  <c:v>1.9379370027638419E-12</c:v>
                </c:pt>
                <c:pt idx="141">
                  <c:v>2.3306736360105008E-12</c:v>
                </c:pt>
                <c:pt idx="142">
                  <c:v>2.8010085876102961E-12</c:v>
                </c:pt>
                <c:pt idx="143">
                  <c:v>3.3638652111980047E-12</c:v>
                </c:pt>
                <c:pt idx="144">
                  <c:v>4.0369549127035786E-12</c:v>
                </c:pt>
                <c:pt idx="145">
                  <c:v>4.8412820023908724E-12</c:v>
                </c:pt>
                <c:pt idx="146">
                  <c:v>5.8017369099847838E-12</c:v>
                </c:pt>
                <c:pt idx="147">
                  <c:v>6.9477926625978248E-12</c:v>
                </c:pt>
                <c:pt idx="148">
                  <c:v>8.3143219355495784E-12</c:v>
                </c:pt>
                <c:pt idx="149">
                  <c:v>9.9425547686778091E-12</c:v>
                </c:pt>
                <c:pt idx="150">
                  <c:v>1.1881200249807474E-11</c:v>
                </c:pt>
                <c:pt idx="151">
                  <c:v>1.4187759164583611E-11</c:v>
                </c:pt>
                <c:pt idx="152">
                  <c:v>1.6930058868219031E-11</c:v>
                </c:pt>
                <c:pt idx="153">
                  <c:v>2.0188046529660684E-11</c:v>
                </c:pt>
                <c:pt idx="154">
                  <c:v>2.4055882522708993E-11</c:v>
                </c:pt>
                <c:pt idx="155">
                  <c:v>2.8644382194144945E-11</c:v>
                </c:pt>
                <c:pt idx="156">
                  <c:v>3.408386164176115E-11</c:v>
                </c:pt>
                <c:pt idx="157">
                  <c:v>4.0527451616208388E-11</c:v>
                </c:pt>
                <c:pt idx="158">
                  <c:v>4.8154953367376074E-11</c:v>
                </c:pt>
                <c:pt idx="159">
                  <c:v>5.7177321355035297E-11</c:v>
                </c:pt>
                <c:pt idx="160">
                  <c:v>6.7841870421960484E-11</c:v>
                </c:pt>
                <c:pt idx="161">
                  <c:v>8.0438319496338276E-11</c:v>
                </c:pt>
                <c:pt idx="162">
                  <c:v>9.5305800385432546E-11</c:v>
                </c:pt>
                <c:pt idx="163">
                  <c:v>1.1284097900952681E-10</c:v>
                </c:pt>
                <c:pt idx="164">
                  <c:v>1.3350745780125267E-10</c:v>
                </c:pt>
                <c:pt idx="165">
                  <c:v>1.5784665229310329E-10</c:v>
                </c:pt>
                <c:pt idx="166">
                  <c:v>1.8649036250682231E-10</c:v>
                </c:pt>
                <c:pt idx="167">
                  <c:v>2.2017529105721498E-10</c:v>
                </c:pt>
                <c:pt idx="168">
                  <c:v>2.5975979535211218E-10</c:v>
                </c:pt>
                <c:pt idx="169">
                  <c:v>3.0624320142440362E-10</c:v>
                </c:pt>
                <c:pt idx="170">
                  <c:v>3.6078805234358192E-10</c:v>
                </c:pt>
                <c:pt idx="171">
                  <c:v>4.2474571545838296E-10</c:v>
                </c:pt>
                <c:pt idx="172">
                  <c:v>4.9968583062366988E-10</c:v>
                </c:pt>
                <c:pt idx="173">
                  <c:v>5.8743014684368067E-10</c:v>
                </c:pt>
                <c:pt idx="174">
                  <c:v>6.9009136828311193E-10</c:v>
                </c:pt>
                <c:pt idx="175">
                  <c:v>8.1011771331009497E-10</c:v>
                </c:pt>
                <c:pt idx="176">
                  <c:v>9.5034398319126755E-10</c:v>
                </c:pt>
                <c:pt idx="177">
                  <c:v>1.1140500414163428E-9</c:v>
                </c:pt>
                <c:pt idx="178">
                  <c:v>1.3050277216593454E-9</c:v>
                </c:pt>
                <c:pt idx="179">
                  <c:v>1.5276573134829719E-9</c:v>
                </c:pt>
                <c:pt idx="180">
                  <c:v>1.7869949215921316E-9</c:v>
                </c:pt>
                <c:pt idx="181">
                  <c:v>2.0888721584185106E-9</c:v>
                </c:pt>
                <c:pt idx="182">
                  <c:v>2.440009812900742E-9</c:v>
                </c:pt>
                <c:pt idx="183">
                  <c:v>2.8481473425126774E-9</c:v>
                </c:pt>
                <c:pt idx="184">
                  <c:v>3.3221902630614728E-9</c:v>
                </c:pt>
                <c:pt idx="185">
                  <c:v>3.8723777638932093E-9</c:v>
                </c:pt>
                <c:pt idx="186">
                  <c:v>4.5104731574768779E-9</c:v>
                </c:pt>
                <c:pt idx="187">
                  <c:v>5.2499800846685855E-9</c:v>
                </c:pt>
                <c:pt idx="188">
                  <c:v>6.1063877433003587E-9</c:v>
                </c:pt>
                <c:pt idx="189">
                  <c:v>7.0974487913389795E-9</c:v>
                </c:pt>
                <c:pt idx="190">
                  <c:v>8.2434940002244671E-9</c:v>
                </c:pt>
                <c:pt idx="191">
                  <c:v>9.5677882028896566E-9</c:v>
                </c:pt>
                <c:pt idx="192">
                  <c:v>1.1096932598423741E-8</c:v>
                </c:pt>
                <c:pt idx="193">
                  <c:v>1.2861319045703033E-8</c:v>
                </c:pt>
                <c:pt idx="194">
                  <c:v>1.4895642606192241E-8</c:v>
                </c:pt>
                <c:pt idx="195">
                  <c:v>1.7239479286457901E-8</c:v>
                </c:pt>
                <c:pt idx="196">
                  <c:v>1.9937936688962705E-8</c:v>
                </c:pt>
                <c:pt idx="197">
                  <c:v>2.304238611100415E-8</c:v>
                </c:pt>
                <c:pt idx="198">
                  <c:v>2.6611285542093847E-8</c:v>
                </c:pt>
                <c:pt idx="199">
                  <c:v>3.0711104005868631E-8</c:v>
                </c:pt>
                <c:pt idx="200">
                  <c:v>3.5417358780306518E-8</c:v>
                </c:pt>
                <c:pt idx="201">
                  <c:v>4.0815778216453104E-8</c:v>
                </c:pt>
                <c:pt idx="202">
                  <c:v>4.7003604168206358E-8</c:v>
                </c:pt>
                <c:pt idx="203">
                  <c:v>5.4091049451432506E-8</c:v>
                </c:pt>
                <c:pt idx="204">
                  <c:v>6.2202927277543095E-8</c:v>
                </c:pt>
                <c:pt idx="205">
                  <c:v>7.1480471262663901E-8</c:v>
                </c:pt>
                <c:pt idx="206">
                  <c:v>8.208336640692311E-8</c:v>
                </c:pt>
                <c:pt idx="207">
                  <c:v>9.419201337762781E-8</c:v>
                </c:pt>
                <c:pt idx="208">
                  <c:v>1.0801005052379498E-7</c:v>
                </c:pt>
                <c:pt idx="209">
                  <c:v>1.237671603063886E-7</c:v>
                </c:pt>
                <c:pt idx="210">
                  <c:v>1.4172218925744939E-7</c:v>
                </c:pt>
                <c:pt idx="211">
                  <c:v>1.6216661319090804E-7</c:v>
                </c:pt>
                <c:pt idx="212">
                  <c:v>1.8542838218686949E-7</c:v>
                </c:pt>
                <c:pt idx="213">
                  <c:v>2.1187618286815018E-7</c:v>
                </c:pt>
                <c:pt idx="214">
                  <c:v>2.4192415869103529E-7</c:v>
                </c:pt>
                <c:pt idx="215">
                  <c:v>2.7603713238952742E-7</c:v>
                </c:pt>
                <c:pt idx="216">
                  <c:v>3.1473637835117601E-7</c:v>
                </c:pt>
                <c:pt idx="217">
                  <c:v>3.586059965696802E-7</c:v>
                </c:pt>
                <c:pt idx="218">
                  <c:v>4.0829994392086624E-7</c:v>
                </c:pt>
                <c:pt idx="219">
                  <c:v>4.6454978284940365E-7</c:v>
                </c:pt>
                <c:pt idx="220">
                  <c:v>5.2817321213782232E-7</c:v>
                </c:pt>
                <c:pt idx="221">
                  <c:v>6.0008344925951478E-7</c:v>
                </c:pt>
                <c:pt idx="222">
                  <c:v>6.8129953889497391E-7</c:v>
                </c:pt>
                <c:pt idx="223">
                  <c:v>7.7295766751461382E-7</c:v>
                </c:pt>
                <c:pt idx="224">
                  <c:v>8.76323569500121E-7</c:v>
                </c:pt>
                <c:pt idx="225">
                  <c:v>9.928061160843954E-7</c:v>
                </c:pt>
                <c:pt idx="226">
                  <c:v>1.1239721844309497E-6</c:v>
                </c:pt>
                <c:pt idx="227">
                  <c:v>1.2715629104370956E-6</c:v>
                </c:pt>
                <c:pt idx="228">
                  <c:v>1.4375114353188993E-6</c:v>
                </c:pt>
                <c:pt idx="229">
                  <c:v>1.6239622627031349E-6</c:v>
                </c:pt>
                <c:pt idx="230">
                  <c:v>1.8332923497931743E-6</c:v>
                </c:pt>
                <c:pt idx="231">
                  <c:v>2.0681340631677072E-6</c:v>
                </c:pt>
                <c:pt idx="232">
                  <c:v>2.3314001368861408E-6</c:v>
                </c:pt>
                <c:pt idx="233">
                  <c:v>2.6263107777793484E-6</c:v>
                </c:pt>
                <c:pt idx="234">
                  <c:v>2.9564230700625019E-6</c:v>
                </c:pt>
                <c:pt idx="235">
                  <c:v>3.3256628386751177E-6</c:v>
                </c:pt>
                <c:pt idx="236">
                  <c:v>3.7383591379839075E-6</c:v>
                </c:pt>
                <c:pt idx="237">
                  <c:v>4.1992815396236075E-6</c:v>
                </c:pt>
                <c:pt idx="238">
                  <c:v>4.7136804002382597E-6</c:v>
                </c:pt>
                <c:pt idx="239">
                  <c:v>5.287330296655573E-6</c:v>
                </c:pt>
                <c:pt idx="240">
                  <c:v>5.9265768225057389E-6</c:v>
                </c:pt>
                <c:pt idx="241">
                  <c:v>6.6383869464042004E-6</c:v>
                </c:pt>
                <c:pt idx="242">
                  <c:v>7.4304031374681609E-6</c:v>
                </c:pt>
                <c:pt idx="243">
                  <c:v>8.3110014690354024E-6</c:v>
                </c:pt>
                <c:pt idx="244">
                  <c:v>9.2893539158988224E-6</c:v>
                </c:pt>
                <c:pt idx="245">
                  <c:v>1.037549506405302E-5</c:v>
                </c:pt>
                <c:pt idx="246">
                  <c:v>1.1580393454754584E-5</c:v>
                </c:pt>
                <c:pt idx="247">
                  <c:v>1.2916027786500844E-5</c:v>
                </c:pt>
                <c:pt idx="248">
                  <c:v>1.4395468199202519E-5</c:v>
                </c:pt>
                <c:pt idx="249">
                  <c:v>1.6032962864228763E-5</c:v>
                </c:pt>
                <c:pt idx="250">
                  <c:v>1.784403010199148E-5</c:v>
                </c:pt>
                <c:pt idx="251">
                  <c:v>1.9845556245161938E-5</c:v>
                </c:pt>
                <c:pt idx="252">
                  <c:v>2.2055899460320452E-5</c:v>
                </c:pt>
                <c:pt idx="253">
                  <c:v>2.4494999733670156E-5</c:v>
                </c:pt>
                <c:pt idx="254">
                  <c:v>2.7184495217230483E-5</c:v>
                </c:pt>
                <c:pt idx="255">
                  <c:v>3.0147845120502613E-5</c:v>
                </c:pt>
                <c:pt idx="256">
                  <c:v>3.3410459318793876E-5</c:v>
                </c:pt>
                <c:pt idx="257">
                  <c:v>3.6999834833031991E-5</c:v>
                </c:pt>
                <c:pt idx="258">
                  <c:v>4.0945699316818573E-5</c:v>
                </c:pt>
                <c:pt idx="259">
                  <c:v>4.5280161664503988E-5</c:v>
                </c:pt>
                <c:pt idx="260">
                  <c:v>5.0037869829035848E-5</c:v>
                </c:pt>
                <c:pt idx="261">
                  <c:v>5.5256175910084697E-5</c:v>
                </c:pt>
                <c:pt idx="262">
                  <c:v>6.0975308541336514E-5</c:v>
                </c:pt>
                <c:pt idx="263">
                  <c:v>6.7238552570697609E-5</c:v>
                </c:pt>
                <c:pt idx="264">
                  <c:v>7.4092435988371201E-5</c:v>
                </c:pt>
                <c:pt idx="265">
                  <c:v>8.1586924015199236E-5</c:v>
                </c:pt>
                <c:pt idx="266">
                  <c:v>8.9775620217218282E-5</c:v>
                </c:pt>
                <c:pt idx="267">
                  <c:v>9.871597446196413E-5</c:v>
                </c:pt>
                <c:pt idx="268">
                  <c:v>1.0846949747761334E-4</c:v>
                </c:pt>
                <c:pt idx="269">
                  <c:v>1.1910198171752206E-4</c:v>
                </c:pt>
                <c:pt idx="270">
                  <c:v>1.3068372817009603E-4</c:v>
                </c:pt>
                <c:pt idx="271">
                  <c:v>1.4328977868721527E-4</c:v>
                </c:pt>
                <c:pt idx="272">
                  <c:v>1.5700015333367892E-4</c:v>
                </c:pt>
                <c:pt idx="273">
                  <c:v>1.7190009218540992E-4</c:v>
                </c:pt>
                <c:pt idx="274">
                  <c:v>1.8808030092558366E-4</c:v>
                </c:pt>
                <c:pt idx="275">
                  <c:v>2.0563719950555232E-4</c:v>
                </c:pt>
                <c:pt idx="276">
                  <c:v>2.2467317305166211E-4</c:v>
                </c:pt>
                <c:pt idx="277">
                  <c:v>2.452968241099882E-4</c:v>
                </c:pt>
                <c:pt idx="278">
                  <c:v>2.6762322522900475E-4</c:v>
                </c:pt>
                <c:pt idx="279">
                  <c:v>2.9177417078549026E-4</c:v>
                </c:pt>
                <c:pt idx="280">
                  <c:v>3.178784268620873E-4</c:v>
                </c:pt>
                <c:pt idx="281">
                  <c:v>3.4607197788614493E-4</c:v>
                </c:pt>
                <c:pt idx="282">
                  <c:v>3.7649826863942783E-4</c:v>
                </c:pt>
                <c:pt idx="283">
                  <c:v>4.093084401474365E-4</c:v>
                </c:pt>
                <c:pt idx="284">
                  <c:v>4.4466155785605129E-4</c:v>
                </c:pt>
                <c:pt idx="285">
                  <c:v>4.8272483040273233E-4</c:v>
                </c:pt>
                <c:pt idx="286">
                  <c:v>5.2367381719014379E-4</c:v>
                </c:pt>
                <c:pt idx="287">
                  <c:v>5.6769262287277632E-4</c:v>
                </c:pt>
                <c:pt idx="288">
                  <c:v>6.1497407677255588E-4</c:v>
                </c:pt>
                <c:pt idx="289">
                  <c:v>6.6571989514853283E-4</c:v>
                </c:pt>
                <c:pt idx="290">
                  <c:v>7.2014082415948315E-4</c:v>
                </c:pt>
                <c:pt idx="291">
                  <c:v>7.7845676127740382E-4</c:v>
                </c:pt>
                <c:pt idx="292">
                  <c:v>8.4089685283572527E-4</c:v>
                </c:pt>
                <c:pt idx="293">
                  <c:v>9.076995653293674E-4</c:v>
                </c:pt>
                <c:pt idx="294">
                  <c:v>9.7911272802575283E-4</c:v>
                </c:pt>
                <c:pt idx="295">
                  <c:v>1.0553935443976589E-3</c:v>
                </c:pt>
                <c:pt idx="296">
                  <c:v>1.1368085698512474E-3</c:v>
                </c:pt>
                <c:pt idx="297">
                  <c:v>1.2236336531972179E-3</c:v>
                </c:pt>
                <c:pt idx="298">
                  <c:v>1.3161538393005581E-3</c:v>
                </c:pt>
                <c:pt idx="299">
                  <c:v>1.4146632303459919E-3</c:v>
                </c:pt>
                <c:pt idx="300">
                  <c:v>1.5194648031734519E-3</c:v>
                </c:pt>
                <c:pt idx="301">
                  <c:v>1.6308701801708884E-3</c:v>
                </c:pt>
                <c:pt idx="302">
                  <c:v>1.7491993512626222E-3</c:v>
                </c:pt>
                <c:pt idx="303">
                  <c:v>1.8747803446002101E-3</c:v>
                </c:pt>
                <c:pt idx="304">
                  <c:v>2.0079488436509202E-3</c:v>
                </c:pt>
                <c:pt idx="305">
                  <c:v>2.1490477484871649E-3</c:v>
                </c:pt>
                <c:pt idx="306">
                  <c:v>2.2984266792089952E-3</c:v>
                </c:pt>
                <c:pt idx="307">
                  <c:v>2.4564414195823148E-3</c:v>
                </c:pt>
                <c:pt idx="308">
                  <c:v>2.6234532991475296E-3</c:v>
                </c:pt>
                <c:pt idx="309">
                  <c:v>2.7998285122482086E-3</c:v>
                </c:pt>
                <c:pt idx="310">
                  <c:v>2.9859373726465674E-3</c:v>
                </c:pt>
                <c:pt idx="311">
                  <c:v>3.1821535026325337E-3</c:v>
                </c:pt>
                <c:pt idx="312">
                  <c:v>3.3888529557962051E-3</c:v>
                </c:pt>
                <c:pt idx="313">
                  <c:v>3.6064132729185651E-3</c:v>
                </c:pt>
                <c:pt idx="314">
                  <c:v>3.835212470742989E-3</c:v>
                </c:pt>
                <c:pt idx="315">
                  <c:v>4.0756279637191722E-3</c:v>
                </c:pt>
                <c:pt idx="316">
                  <c:v>4.3280354191608224E-3</c:v>
                </c:pt>
                <c:pt idx="317">
                  <c:v>4.592807546628561E-3</c:v>
                </c:pt>
                <c:pt idx="318">
                  <c:v>4.8703128227375412E-3</c:v>
                </c:pt>
                <c:pt idx="319">
                  <c:v>5.160914152995427E-3</c:v>
                </c:pt>
                <c:pt idx="320">
                  <c:v>5.4649674726977094E-3</c:v>
                </c:pt>
                <c:pt idx="321">
                  <c:v>5.7828202893426333E-3</c:v>
                </c:pt>
                <c:pt idx="322">
                  <c:v>6.1148101694755343E-3</c:v>
                </c:pt>
                <c:pt idx="323">
                  <c:v>6.4612631733291506E-3</c:v>
                </c:pt>
                <c:pt idx="324">
                  <c:v>6.8224922410903823E-3</c:v>
                </c:pt>
                <c:pt idx="325">
                  <c:v>7.1987955350935164E-3</c:v>
                </c:pt>
                <c:pt idx="326">
                  <c:v>7.5904547427091814E-3</c:v>
                </c:pt>
                <c:pt idx="327">
                  <c:v>7.9977333451688309E-3</c:v>
                </c:pt>
                <c:pt idx="328">
                  <c:v>8.4208748580285042E-3</c:v>
                </c:pt>
                <c:pt idx="329">
                  <c:v>8.8601010494334508E-3</c:v>
                </c:pt>
                <c:pt idx="330">
                  <c:v>9.3156101427908644E-3</c:v>
                </c:pt>
                <c:pt idx="331">
                  <c:v>9.7875750108898495E-3</c:v>
                </c:pt>
                <c:pt idx="332">
                  <c:v>1.0276141368920723E-2</c:v>
                </c:pt>
                <c:pt idx="333">
                  <c:v>1.0781425974237445E-2</c:v>
                </c:pt>
                <c:pt idx="334">
                  <c:v>1.1303514841072164E-2</c:v>
                </c:pt>
                <c:pt idx="335">
                  <c:v>1.1842461478748196E-2</c:v>
                </c:pt>
                <c:pt idx="336">
                  <c:v>1.2398285162240258E-2</c:v>
                </c:pt>
                <c:pt idx="337">
                  <c:v>1.2970969244198457E-2</c:v>
                </c:pt>
                <c:pt idx="338">
                  <c:v>1.3560459517778595E-2</c:v>
                </c:pt>
                <c:pt idx="339">
                  <c:v>1.4166662639805341E-2</c:v>
                </c:pt>
                <c:pt idx="340">
                  <c:v>1.478944462393046E-2</c:v>
                </c:pt>
                <c:pt idx="341">
                  <c:v>1.5428629413534903E-2</c:v>
                </c:pt>
                <c:pt idx="342">
                  <c:v>1.6083997544158089E-2</c:v>
                </c:pt>
                <c:pt idx="343">
                  <c:v>1.6755284905215061E-2</c:v>
                </c:pt>
                <c:pt idx="344">
                  <c:v>1.7442181610684025E-2</c:v>
                </c:pt>
                <c:pt idx="345">
                  <c:v>1.8144330988307221E-2</c:v>
                </c:pt>
                <c:pt idx="346">
                  <c:v>1.886132869664876E-2</c:v>
                </c:pt>
                <c:pt idx="347">
                  <c:v>1.9592721979089445E-2</c:v>
                </c:pt>
                <c:pt idx="348">
                  <c:v>2.0338009063514052E-2</c:v>
                </c:pt>
                <c:pt idx="349">
                  <c:v>2.1096638716054879E-2</c:v>
                </c:pt>
                <c:pt idx="350">
                  <c:v>2.1868009956803013E-2</c:v>
                </c:pt>
                <c:pt idx="351">
                  <c:v>2.2651471944881266E-2</c:v>
                </c:pt>
                <c:pt idx="352">
                  <c:v>2.3446324039692303E-2</c:v>
                </c:pt>
                <c:pt idx="353">
                  <c:v>2.4251816044516056E-2</c:v>
                </c:pt>
                <c:pt idx="354">
                  <c:v>2.506714863792945E-2</c:v>
                </c:pt>
                <c:pt idx="355">
                  <c:v>2.5891473997765924E-2</c:v>
                </c:pt>
                <c:pt idx="356">
                  <c:v>2.6723896621521231E-2</c:v>
                </c:pt>
                <c:pt idx="357">
                  <c:v>2.7563474346251109E-2</c:v>
                </c:pt>
                <c:pt idx="358">
                  <c:v>2.8409219570100057E-2</c:v>
                </c:pt>
                <c:pt idx="359">
                  <c:v>2.9260100676649345E-2</c:v>
                </c:pt>
                <c:pt idx="360">
                  <c:v>3.0115043662287639E-2</c:v>
                </c:pt>
                <c:pt idx="361">
                  <c:v>3.0972933965786559E-2</c:v>
                </c:pt>
                <c:pt idx="362">
                  <c:v>3.1832618498219091E-2</c:v>
                </c:pt>
                <c:pt idx="363">
                  <c:v>3.2692907870292359E-2</c:v>
                </c:pt>
                <c:pt idx="364">
                  <c:v>3.3552578813086723E-2</c:v>
                </c:pt>
                <c:pt idx="365">
                  <c:v>3.4410376787102806E-2</c:v>
                </c:pt>
                <c:pt idx="366">
                  <c:v>3.5265018773432175E-2</c:v>
                </c:pt>
                <c:pt idx="367">
                  <c:v>3.6115196239782807E-2</c:v>
                </c:pt>
                <c:pt idx="368">
                  <c:v>3.6959578273022167E-2</c:v>
                </c:pt>
                <c:pt idx="369">
                  <c:v>3.7796814868850885E-2</c:v>
                </c:pt>
                <c:pt idx="370">
                  <c:v>3.8625540368202031E-2</c:v>
                </c:pt>
                <c:pt idx="371">
                  <c:v>3.9444377028972202E-2</c:v>
                </c:pt>
                <c:pt idx="372">
                  <c:v>4.0251938720750481E-2</c:v>
                </c:pt>
                <c:pt idx="373">
                  <c:v>4.1046834729317895E-2</c:v>
                </c:pt>
                <c:pt idx="374">
                  <c:v>4.1827673656849654E-2</c:v>
                </c:pt>
                <c:pt idx="375">
                  <c:v>4.2593067402984332E-2</c:v>
                </c:pt>
                <c:pt idx="376">
                  <c:v>4.3341635211214896E-2</c:v>
                </c:pt>
                <c:pt idx="377">
                  <c:v>4.4072007764428642E-2</c:v>
                </c:pt>
                <c:pt idx="378">
                  <c:v>4.4782831312875929E-2</c:v>
                </c:pt>
                <c:pt idx="379">
                  <c:v>4.5472771817384031E-2</c:v>
                </c:pt>
                <c:pt idx="380">
                  <c:v>4.6140519090259853E-2</c:v>
                </c:pt>
                <c:pt idx="381">
                  <c:v>4.6784790916049111E-2</c:v>
                </c:pt>
                <c:pt idx="382">
                  <c:v>4.7404337134136325E-2</c:v>
                </c:pt>
                <c:pt idx="383">
                  <c:v>4.7997943665095577E-2</c:v>
                </c:pt>
                <c:pt idx="384">
                  <c:v>4.8564436462719074E-2</c:v>
                </c:pt>
                <c:pt idx="385">
                  <c:v>4.9102685373779313E-2</c:v>
                </c:pt>
                <c:pt idx="386">
                  <c:v>4.9611607887813131E-2</c:v>
                </c:pt>
                <c:pt idx="387">
                  <c:v>5.0090172759547684E-2</c:v>
                </c:pt>
                <c:pt idx="388">
                  <c:v>5.0537403487029293E-2</c:v>
                </c:pt>
                <c:pt idx="389">
                  <c:v>5.0952381629053634E-2</c:v>
                </c:pt>
                <c:pt idx="390">
                  <c:v>5.1334249946137257E-2</c:v>
                </c:pt>
                <c:pt idx="391">
                  <c:v>5.1682215350003724E-2</c:v>
                </c:pt>
                <c:pt idx="392">
                  <c:v>5.1995551647387457E-2</c:v>
                </c:pt>
                <c:pt idx="393">
                  <c:v>5.2273602064871125E-2</c:v>
                </c:pt>
                <c:pt idx="394">
                  <c:v>5.2515781542473411E-2</c:v>
                </c:pt>
                <c:pt idx="395">
                  <c:v>5.2721578784776735E-2</c:v>
                </c:pt>
                <c:pt idx="396">
                  <c:v>5.289055805953187E-2</c:v>
                </c:pt>
                <c:pt idx="397">
                  <c:v>5.302236073488182E-2</c:v>
                </c:pt>
                <c:pt idx="398">
                  <c:v>5.3116706547617805E-2</c:v>
                </c:pt>
                <c:pt idx="399">
                  <c:v>5.3173394596186072E-2</c:v>
                </c:pt>
                <c:pt idx="400">
                  <c:v>5.319230405352441E-2</c:v>
                </c:pt>
                <c:pt idx="401">
                  <c:v>5.3173394596185621E-2</c:v>
                </c:pt>
                <c:pt idx="402">
                  <c:v>5.3116706547616958E-2</c:v>
                </c:pt>
                <c:pt idx="403">
                  <c:v>5.3022360734880536E-2</c:v>
                </c:pt>
                <c:pt idx="404">
                  <c:v>5.2890558059530128E-2</c:v>
                </c:pt>
                <c:pt idx="405">
                  <c:v>5.2721578784774605E-2</c:v>
                </c:pt>
                <c:pt idx="406">
                  <c:v>5.2515781542470844E-2</c:v>
                </c:pt>
                <c:pt idx="407">
                  <c:v>5.2273602064868169E-2</c:v>
                </c:pt>
                <c:pt idx="408">
                  <c:v>5.1995551647384085E-2</c:v>
                </c:pt>
                <c:pt idx="409">
                  <c:v>5.1682215349999956E-2</c:v>
                </c:pt>
                <c:pt idx="410">
                  <c:v>5.1334249946133129E-2</c:v>
                </c:pt>
                <c:pt idx="411">
                  <c:v>5.0952381629049123E-2</c:v>
                </c:pt>
                <c:pt idx="412">
                  <c:v>5.0537403487024374E-2</c:v>
                </c:pt>
                <c:pt idx="413">
                  <c:v>5.0090172759542403E-2</c:v>
                </c:pt>
                <c:pt idx="414">
                  <c:v>4.961160788780751E-2</c:v>
                </c:pt>
                <c:pt idx="415">
                  <c:v>4.9102685373773401E-2</c:v>
                </c:pt>
                <c:pt idx="416">
                  <c:v>4.8564436462712801E-2</c:v>
                </c:pt>
                <c:pt idx="417">
                  <c:v>4.7997943665088971E-2</c:v>
                </c:pt>
                <c:pt idx="418">
                  <c:v>4.74043371341294E-2</c:v>
                </c:pt>
                <c:pt idx="419">
                  <c:v>4.678479091604195E-2</c:v>
                </c:pt>
                <c:pt idx="420">
                  <c:v>4.6140519090252415E-2</c:v>
                </c:pt>
                <c:pt idx="421">
                  <c:v>4.5472771817376342E-2</c:v>
                </c:pt>
                <c:pt idx="422">
                  <c:v>4.4782831312867949E-2</c:v>
                </c:pt>
                <c:pt idx="423">
                  <c:v>4.4072007764420412E-2</c:v>
                </c:pt>
                <c:pt idx="424">
                  <c:v>4.3341635211206493E-2</c:v>
                </c:pt>
                <c:pt idx="425">
                  <c:v>4.2593067402975734E-2</c:v>
                </c:pt>
                <c:pt idx="426">
                  <c:v>4.1827673656840834E-2</c:v>
                </c:pt>
                <c:pt idx="427">
                  <c:v>4.1046834729308937E-2</c:v>
                </c:pt>
                <c:pt idx="428">
                  <c:v>4.0251938720741412E-2</c:v>
                </c:pt>
                <c:pt idx="429">
                  <c:v>3.9444377028962946E-2</c:v>
                </c:pt>
                <c:pt idx="430">
                  <c:v>3.8625540368192657E-2</c:v>
                </c:pt>
                <c:pt idx="431">
                  <c:v>3.7796814868841414E-2</c:v>
                </c:pt>
                <c:pt idx="432">
                  <c:v>3.6959578273012592E-2</c:v>
                </c:pt>
                <c:pt idx="433">
                  <c:v>3.611519623977321E-2</c:v>
                </c:pt>
                <c:pt idx="434">
                  <c:v>3.5265018773422488E-2</c:v>
                </c:pt>
                <c:pt idx="435">
                  <c:v>3.4410376787093105E-2</c:v>
                </c:pt>
                <c:pt idx="436">
                  <c:v>3.3552578813076953E-2</c:v>
                </c:pt>
                <c:pt idx="437">
                  <c:v>3.2692907870282582E-2</c:v>
                </c:pt>
                <c:pt idx="438">
                  <c:v>3.1832618498209293E-2</c:v>
                </c:pt>
                <c:pt idx="439">
                  <c:v>3.0972933965776814E-2</c:v>
                </c:pt>
                <c:pt idx="440">
                  <c:v>3.0115043662277928E-2</c:v>
                </c:pt>
                <c:pt idx="441">
                  <c:v>2.9260100676639686E-2</c:v>
                </c:pt>
                <c:pt idx="442">
                  <c:v>2.8409219570090533E-2</c:v>
                </c:pt>
                <c:pt idx="443">
                  <c:v>2.7563474346241703E-2</c:v>
                </c:pt>
                <c:pt idx="444">
                  <c:v>2.6723896621511957E-2</c:v>
                </c:pt>
                <c:pt idx="445">
                  <c:v>2.5891473997756782E-2</c:v>
                </c:pt>
                <c:pt idx="446">
                  <c:v>2.5067148637920471E-2</c:v>
                </c:pt>
                <c:pt idx="447">
                  <c:v>2.4251816044507241E-2</c:v>
                </c:pt>
                <c:pt idx="448">
                  <c:v>2.3446324039683674E-2</c:v>
                </c:pt>
                <c:pt idx="449">
                  <c:v>2.2651471944872801E-2</c:v>
                </c:pt>
                <c:pt idx="450">
                  <c:v>2.1868009956794731E-2</c:v>
                </c:pt>
                <c:pt idx="451">
                  <c:v>2.1096638716046782E-2</c:v>
                </c:pt>
                <c:pt idx="452">
                  <c:v>2.0338009063506145E-2</c:v>
                </c:pt>
                <c:pt idx="453">
                  <c:v>1.9592721979081729E-2</c:v>
                </c:pt>
                <c:pt idx="454">
                  <c:v>1.8861328696641231E-2</c:v>
                </c:pt>
                <c:pt idx="455">
                  <c:v>1.8144330988299907E-2</c:v>
                </c:pt>
                <c:pt idx="456">
                  <c:v>1.7442181610676916E-2</c:v>
                </c:pt>
                <c:pt idx="457">
                  <c:v>1.6755284905208161E-2</c:v>
                </c:pt>
                <c:pt idx="458">
                  <c:v>1.6083997544151393E-2</c:v>
                </c:pt>
                <c:pt idx="459">
                  <c:v>1.5428629413528431E-2</c:v>
                </c:pt>
                <c:pt idx="460">
                  <c:v>1.4789444623924178E-2</c:v>
                </c:pt>
                <c:pt idx="461">
                  <c:v>1.4166662639799266E-2</c:v>
                </c:pt>
                <c:pt idx="462">
                  <c:v>1.3560459517772733E-2</c:v>
                </c:pt>
                <c:pt idx="463">
                  <c:v>1.2970969244192802E-2</c:v>
                </c:pt>
                <c:pt idx="464">
                  <c:v>1.2398285162234804E-2</c:v>
                </c:pt>
                <c:pt idx="465">
                  <c:v>1.1842461478742941E-2</c:v>
                </c:pt>
                <c:pt idx="466">
                  <c:v>1.1303514841067114E-2</c:v>
                </c:pt>
                <c:pt idx="467">
                  <c:v>1.0781425974232584E-2</c:v>
                </c:pt>
                <c:pt idx="468">
                  <c:v>1.0276141368916063E-2</c:v>
                </c:pt>
                <c:pt idx="469">
                  <c:v>9.7875750108853757E-3</c:v>
                </c:pt>
                <c:pt idx="470">
                  <c:v>9.3156101427865796E-3</c:v>
                </c:pt>
                <c:pt idx="471">
                  <c:v>8.8601010494293603E-3</c:v>
                </c:pt>
                <c:pt idx="472">
                  <c:v>8.4208748580245768E-3</c:v>
                </c:pt>
                <c:pt idx="473">
                  <c:v>7.9977333451650805E-3</c:v>
                </c:pt>
                <c:pt idx="474">
                  <c:v>7.5904547427056044E-3</c:v>
                </c:pt>
                <c:pt idx="475">
                  <c:v>7.1987955350901033E-3</c:v>
                </c:pt>
                <c:pt idx="476">
                  <c:v>6.8224922410871323E-3</c:v>
                </c:pt>
                <c:pt idx="477">
                  <c:v>6.4612631733260567E-3</c:v>
                </c:pt>
                <c:pt idx="478">
                  <c:v>6.1148101694725966E-3</c:v>
                </c:pt>
                <c:pt idx="479">
                  <c:v>5.7828202893398387E-3</c:v>
                </c:pt>
                <c:pt idx="480">
                  <c:v>5.4649674726950544E-3</c:v>
                </c:pt>
                <c:pt idx="481">
                  <c:v>5.1609141529929117E-3</c:v>
                </c:pt>
                <c:pt idx="482">
                  <c:v>4.8703128227351638E-3</c:v>
                </c:pt>
                <c:pt idx="483">
                  <c:v>4.5928075466263076E-3</c:v>
                </c:pt>
                <c:pt idx="484">
                  <c:v>4.3280354191586896E-3</c:v>
                </c:pt>
                <c:pt idx="485">
                  <c:v>4.0756279637171565E-3</c:v>
                </c:pt>
                <c:pt idx="486">
                  <c:v>3.8352124707410878E-3</c:v>
                </c:pt>
                <c:pt idx="487">
                  <c:v>3.606413272916774E-3</c:v>
                </c:pt>
                <c:pt idx="488">
                  <c:v>3.3888529557945146E-3</c:v>
                </c:pt>
                <c:pt idx="489">
                  <c:v>3.1821535026309426E-3</c:v>
                </c:pt>
                <c:pt idx="490">
                  <c:v>2.9859373726450716E-3</c:v>
                </c:pt>
                <c:pt idx="491">
                  <c:v>2.7998285122468052E-3</c:v>
                </c:pt>
                <c:pt idx="492">
                  <c:v>2.6234532991462117E-3</c:v>
                </c:pt>
                <c:pt idx="493">
                  <c:v>2.4564414195810797E-3</c:v>
                </c:pt>
                <c:pt idx="494">
                  <c:v>2.2984266792078394E-3</c:v>
                </c:pt>
                <c:pt idx="495">
                  <c:v>2.149047748486082E-3</c:v>
                </c:pt>
                <c:pt idx="496">
                  <c:v>2.0079488436499076E-3</c:v>
                </c:pt>
                <c:pt idx="497">
                  <c:v>1.8747803445992636E-3</c:v>
                </c:pt>
                <c:pt idx="498">
                  <c:v>1.7491993512617396E-3</c:v>
                </c:pt>
                <c:pt idx="499">
                  <c:v>1.6308701801700648E-3</c:v>
                </c:pt>
                <c:pt idx="500">
                  <c:v>1.5194648031726838E-3</c:v>
                </c:pt>
                <c:pt idx="501">
                  <c:v>1.414663230345278E-3</c:v>
                </c:pt>
                <c:pt idx="502">
                  <c:v>1.3161538392998929E-3</c:v>
                </c:pt>
                <c:pt idx="503">
                  <c:v>1.2236336531965999E-3</c:v>
                </c:pt>
                <c:pt idx="504">
                  <c:v>1.1368085698506732E-3</c:v>
                </c:pt>
                <c:pt idx="505">
                  <c:v>1.0553935443971269E-3</c:v>
                </c:pt>
                <c:pt idx="506">
                  <c:v>9.7911272802526038E-4</c:v>
                </c:pt>
                <c:pt idx="507">
                  <c:v>9.0769956532891116E-4</c:v>
                </c:pt>
                <c:pt idx="508">
                  <c:v>8.4089685283530232E-4</c:v>
                </c:pt>
                <c:pt idx="509">
                  <c:v>7.7845676127701383E-4</c:v>
                </c:pt>
                <c:pt idx="510">
                  <c:v>7.2014082415912297E-4</c:v>
                </c:pt>
                <c:pt idx="511">
                  <c:v>6.6571989514820019E-4</c:v>
                </c:pt>
                <c:pt idx="512">
                  <c:v>6.1497407677224938E-4</c:v>
                </c:pt>
                <c:pt idx="513">
                  <c:v>5.6769262287249464E-4</c:v>
                </c:pt>
                <c:pt idx="514">
                  <c:v>5.2367381718988434E-4</c:v>
                </c:pt>
                <c:pt idx="515">
                  <c:v>4.8272483040249381E-4</c:v>
                </c:pt>
                <c:pt idx="516">
                  <c:v>4.4466155785583233E-4</c:v>
                </c:pt>
                <c:pt idx="517">
                  <c:v>4.0930844014723522E-4</c:v>
                </c:pt>
                <c:pt idx="518">
                  <c:v>3.7649826863924411E-4</c:v>
                </c:pt>
                <c:pt idx="519">
                  <c:v>3.4607197788597628E-4</c:v>
                </c:pt>
                <c:pt idx="520">
                  <c:v>3.1787842686193329E-4</c:v>
                </c:pt>
                <c:pt idx="521">
                  <c:v>2.9177417078534964E-4</c:v>
                </c:pt>
                <c:pt idx="522">
                  <c:v>2.6762322522887595E-4</c:v>
                </c:pt>
                <c:pt idx="523">
                  <c:v>2.4529682410987099E-4</c:v>
                </c:pt>
                <c:pt idx="524">
                  <c:v>2.2467317305155499E-4</c:v>
                </c:pt>
                <c:pt idx="525">
                  <c:v>2.0563719950545493E-4</c:v>
                </c:pt>
                <c:pt idx="526">
                  <c:v>1.8808030092549505E-4</c:v>
                </c:pt>
                <c:pt idx="527">
                  <c:v>1.7190009218532958E-4</c:v>
                </c:pt>
                <c:pt idx="528">
                  <c:v>1.5700015333360576E-4</c:v>
                </c:pt>
                <c:pt idx="529">
                  <c:v>1.4328977868714922E-4</c:v>
                </c:pt>
                <c:pt idx="530">
                  <c:v>1.30683728170036E-4</c:v>
                </c:pt>
                <c:pt idx="531">
                  <c:v>1.191019817174676E-4</c:v>
                </c:pt>
                <c:pt idx="532">
                  <c:v>1.0846949747756407E-4</c:v>
                </c:pt>
                <c:pt idx="533">
                  <c:v>9.8715974461919691E-5</c:v>
                </c:pt>
                <c:pt idx="534">
                  <c:v>8.9775620217178099E-5</c:v>
                </c:pt>
                <c:pt idx="535">
                  <c:v>8.1586924015163024E-5</c:v>
                </c:pt>
                <c:pt idx="536">
                  <c:v>7.4092435988338634E-5</c:v>
                </c:pt>
                <c:pt idx="537">
                  <c:v>6.7238552570668281E-5</c:v>
                </c:pt>
                <c:pt idx="538">
                  <c:v>6.0975308541310161E-5</c:v>
                </c:pt>
                <c:pt idx="539">
                  <c:v>5.5256175910060973E-5</c:v>
                </c:pt>
                <c:pt idx="540">
                  <c:v>5.0037869829014577E-5</c:v>
                </c:pt>
                <c:pt idx="541">
                  <c:v>4.5280161664484893E-5</c:v>
                </c:pt>
                <c:pt idx="542">
                  <c:v>4.094569931680151E-5</c:v>
                </c:pt>
                <c:pt idx="543">
                  <c:v>3.6999834833016765E-5</c:v>
                </c:pt>
                <c:pt idx="544">
                  <c:v>3.3410459318780276E-5</c:v>
                </c:pt>
                <c:pt idx="545">
                  <c:v>3.0147845120490446E-5</c:v>
                </c:pt>
                <c:pt idx="546">
                  <c:v>2.7184495217219688E-5</c:v>
                </c:pt>
                <c:pt idx="547">
                  <c:v>2.4494999733660507E-5</c:v>
                </c:pt>
                <c:pt idx="548">
                  <c:v>2.2055899460311867E-5</c:v>
                </c:pt>
                <c:pt idx="549">
                  <c:v>1.9845556245154305E-5</c:v>
                </c:pt>
                <c:pt idx="550">
                  <c:v>1.7844030101984731E-5</c:v>
                </c:pt>
                <c:pt idx="551">
                  <c:v>1.6032962864222756E-5</c:v>
                </c:pt>
                <c:pt idx="552">
                  <c:v>1.4395468199197198E-5</c:v>
                </c:pt>
                <c:pt idx="553">
                  <c:v>1.2916027786496141E-5</c:v>
                </c:pt>
                <c:pt idx="554">
                  <c:v>1.1580393454750452E-5</c:v>
                </c:pt>
                <c:pt idx="555">
                  <c:v>1.037549506404934E-5</c:v>
                </c:pt>
                <c:pt idx="556">
                  <c:v>9.2893539158956189E-6</c:v>
                </c:pt>
                <c:pt idx="557">
                  <c:v>8.3110014690325666E-6</c:v>
                </c:pt>
                <c:pt idx="558">
                  <c:v>7.4304031374656647E-6</c:v>
                </c:pt>
                <c:pt idx="559">
                  <c:v>6.6383869464020032E-6</c:v>
                </c:pt>
                <c:pt idx="560">
                  <c:v>5.9265768225038289E-6</c:v>
                </c:pt>
                <c:pt idx="561">
                  <c:v>5.2873302966538942E-6</c:v>
                </c:pt>
                <c:pt idx="562">
                  <c:v>4.7136804002367926E-6</c:v>
                </c:pt>
                <c:pt idx="563">
                  <c:v>4.1992815396223259E-6</c:v>
                </c:pt>
                <c:pt idx="564">
                  <c:v>3.7383591379827992E-6</c:v>
                </c:pt>
                <c:pt idx="565">
                  <c:v>3.3256628386741479E-6</c:v>
                </c:pt>
                <c:pt idx="566">
                  <c:v>2.956423070061657E-6</c:v>
                </c:pt>
                <c:pt idx="567">
                  <c:v>2.6263107777786204E-6</c:v>
                </c:pt>
                <c:pt idx="568">
                  <c:v>2.3314001368855076E-6</c:v>
                </c:pt>
                <c:pt idx="569">
                  <c:v>2.0681340631671608E-6</c:v>
                </c:pt>
                <c:pt idx="570">
                  <c:v>1.8332923497927025E-6</c:v>
                </c:pt>
                <c:pt idx="571">
                  <c:v>1.6239622627027285E-6</c:v>
                </c:pt>
                <c:pt idx="572">
                  <c:v>1.4375114353185469E-6</c:v>
                </c:pt>
                <c:pt idx="573">
                  <c:v>1.2715629104367958E-6</c:v>
                </c:pt>
                <c:pt idx="574">
                  <c:v>1.1239721844306922E-6</c:v>
                </c:pt>
                <c:pt idx="575">
                  <c:v>9.9280611608417665E-7</c:v>
                </c:pt>
                <c:pt idx="576">
                  <c:v>8.7632356949993285E-7</c:v>
                </c:pt>
                <c:pt idx="577">
                  <c:v>7.7295766751445448E-7</c:v>
                </c:pt>
                <c:pt idx="578">
                  <c:v>6.8129953889483828E-7</c:v>
                </c:pt>
                <c:pt idx="579">
                  <c:v>6.0008344925940085E-7</c:v>
                </c:pt>
                <c:pt idx="580">
                  <c:v>5.281732121377265E-7</c:v>
                </c:pt>
                <c:pt idx="581">
                  <c:v>4.6454978284932287E-7</c:v>
                </c:pt>
                <c:pt idx="582">
                  <c:v>4.0829994392079837E-7</c:v>
                </c:pt>
                <c:pt idx="583">
                  <c:v>3.5860599656962462E-7</c:v>
                </c:pt>
                <c:pt idx="584">
                  <c:v>3.1473637835112895E-7</c:v>
                </c:pt>
                <c:pt idx="585">
                  <c:v>2.7603713238948915E-7</c:v>
                </c:pt>
                <c:pt idx="586">
                  <c:v>2.4192415869100337E-7</c:v>
                </c:pt>
                <c:pt idx="587">
                  <c:v>2.118761828681241E-7</c:v>
                </c:pt>
                <c:pt idx="588">
                  <c:v>1.8542838218684839E-7</c:v>
                </c:pt>
                <c:pt idx="589">
                  <c:v>1.621666131908911E-7</c:v>
                </c:pt>
                <c:pt idx="590">
                  <c:v>1.417221892574356E-7</c:v>
                </c:pt>
                <c:pt idx="591">
                  <c:v>1.2376716030637785E-7</c:v>
                </c:pt>
                <c:pt idx="592">
                  <c:v>1.0801005052378673E-7</c:v>
                </c:pt>
                <c:pt idx="593">
                  <c:v>9.4192013377621272E-8</c:v>
                </c:pt>
                <c:pt idx="594">
                  <c:v>8.2083366406918227E-8</c:v>
                </c:pt>
                <c:pt idx="595">
                  <c:v>7.1480471262660473E-8</c:v>
                </c:pt>
                <c:pt idx="596">
                  <c:v>6.2202927277540646E-8</c:v>
                </c:pt>
                <c:pt idx="597">
                  <c:v>5.4091049451430878E-8</c:v>
                </c:pt>
                <c:pt idx="598">
                  <c:v>4.7003604168205419E-8</c:v>
                </c:pt>
                <c:pt idx="599">
                  <c:v>4.0815778216452661E-8</c:v>
                </c:pt>
                <c:pt idx="600">
                  <c:v>3.5417358780306518E-8</c:v>
                </c:pt>
                <c:pt idx="601">
                  <c:v>3.0711104005868962E-8</c:v>
                </c:pt>
                <c:pt idx="602">
                  <c:v>2.661128554209437E-8</c:v>
                </c:pt>
                <c:pt idx="603">
                  <c:v>2.3042386111004832E-8</c:v>
                </c:pt>
                <c:pt idx="604">
                  <c:v>1.9937936688963552E-8</c:v>
                </c:pt>
                <c:pt idx="605">
                  <c:v>1.7239479286458814E-8</c:v>
                </c:pt>
                <c:pt idx="606">
                  <c:v>1.4895642606193164E-8</c:v>
                </c:pt>
                <c:pt idx="607">
                  <c:v>1.2861319045703968E-8</c:v>
                </c:pt>
                <c:pt idx="608">
                  <c:v>1.1096932598424681E-8</c:v>
                </c:pt>
                <c:pt idx="609">
                  <c:v>9.5677882028905499E-9</c:v>
                </c:pt>
                <c:pt idx="610">
                  <c:v>8.2434940002253505E-9</c:v>
                </c:pt>
                <c:pt idx="611">
                  <c:v>7.0974487913398141E-9</c:v>
                </c:pt>
                <c:pt idx="612">
                  <c:v>6.1063877433011503E-9</c:v>
                </c:pt>
                <c:pt idx="613">
                  <c:v>5.2499800846693151E-9</c:v>
                </c:pt>
                <c:pt idx="614">
                  <c:v>4.5104731574775678E-9</c:v>
                </c:pt>
                <c:pt idx="615">
                  <c:v>3.8723777638938421E-9</c:v>
                </c:pt>
                <c:pt idx="616">
                  <c:v>3.322190263062051E-9</c:v>
                </c:pt>
                <c:pt idx="617">
                  <c:v>2.8481473425132113E-9</c:v>
                </c:pt>
                <c:pt idx="618">
                  <c:v>2.4400098129012271E-9</c:v>
                </c:pt>
                <c:pt idx="619">
                  <c:v>2.0888721584189495E-9</c:v>
                </c:pt>
                <c:pt idx="620">
                  <c:v>1.7869949215925256E-9</c:v>
                </c:pt>
                <c:pt idx="621">
                  <c:v>1.5276573134833306E-9</c:v>
                </c:pt>
                <c:pt idx="622">
                  <c:v>1.30502772165967E-9</c:v>
                </c:pt>
                <c:pt idx="623">
                  <c:v>1.1140500414166319E-9</c:v>
                </c:pt>
                <c:pt idx="624">
                  <c:v>9.503439831915246E-10</c:v>
                </c:pt>
                <c:pt idx="625">
                  <c:v>8.1011771331032576E-10</c:v>
                </c:pt>
                <c:pt idx="626">
                  <c:v>6.900913682833181E-10</c:v>
                </c:pt>
                <c:pt idx="627">
                  <c:v>5.8743014684386027E-10</c:v>
                </c:pt>
                <c:pt idx="628">
                  <c:v>4.9968583062383149E-10</c:v>
                </c:pt>
                <c:pt idx="629">
                  <c:v>4.247457154585256E-10</c:v>
                </c:pt>
                <c:pt idx="630">
                  <c:v>3.607880523437076E-10</c:v>
                </c:pt>
                <c:pt idx="631">
                  <c:v>3.0624320142451374E-10</c:v>
                </c:pt>
                <c:pt idx="632">
                  <c:v>2.5975979535220829E-10</c:v>
                </c:pt>
                <c:pt idx="633">
                  <c:v>2.2017529105730026E-10</c:v>
                </c:pt>
                <c:pt idx="634">
                  <c:v>1.8649036250689709E-10</c:v>
                </c:pt>
                <c:pt idx="635">
                  <c:v>1.5784665229316941E-10</c:v>
                </c:pt>
                <c:pt idx="636">
                  <c:v>1.3350745780130959E-10</c:v>
                </c:pt>
                <c:pt idx="637">
                  <c:v>1.128409790095769E-10</c:v>
                </c:pt>
                <c:pt idx="638">
                  <c:v>9.5305800385476192E-11</c:v>
                </c:pt>
                <c:pt idx="639">
                  <c:v>8.0438319496376081E-11</c:v>
                </c:pt>
                <c:pt idx="640">
                  <c:v>6.7841870421993494E-11</c:v>
                </c:pt>
                <c:pt idx="641">
                  <c:v>5.7177321355063906E-11</c:v>
                </c:pt>
                <c:pt idx="642">
                  <c:v>4.8154953367401051E-11</c:v>
                </c:pt>
                <c:pt idx="643">
                  <c:v>4.0527451616229811E-11</c:v>
                </c:pt>
                <c:pt idx="644">
                  <c:v>3.4083861641779691E-11</c:v>
                </c:pt>
                <c:pt idx="645">
                  <c:v>2.8644382194160923E-11</c:v>
                </c:pt>
                <c:pt idx="646">
                  <c:v>2.4055882522722842E-11</c:v>
                </c:pt>
                <c:pt idx="647">
                  <c:v>2.0188046529672523E-11</c:v>
                </c:pt>
                <c:pt idx="648">
                  <c:v>1.6930058868229254E-11</c:v>
                </c:pt>
                <c:pt idx="649">
                  <c:v>1.4187759164592328E-11</c:v>
                </c:pt>
                <c:pt idx="650">
                  <c:v>1.1881200249814939E-11</c:v>
                </c:pt>
                <c:pt idx="651">
                  <c:v>9.9425547686842456E-12</c:v>
                </c:pt>
                <c:pt idx="652">
                  <c:v>8.3143219355551037E-12</c:v>
                </c:pt>
                <c:pt idx="653">
                  <c:v>6.9477926626025431E-12</c:v>
                </c:pt>
                <c:pt idx="654">
                  <c:v>5.8017369099887993E-12</c:v>
                </c:pt>
                <c:pt idx="655">
                  <c:v>4.8412820023943127E-12</c:v>
                </c:pt>
                <c:pt idx="656">
                  <c:v>4.0369549127064947E-12</c:v>
                </c:pt>
                <c:pt idx="657">
                  <c:v>3.3638652112004891E-12</c:v>
                </c:pt>
                <c:pt idx="658">
                  <c:v>2.8010085876124267E-12</c:v>
                </c:pt>
                <c:pt idx="659">
                  <c:v>2.3306736360123059E-12</c:v>
                </c:pt>
                <c:pt idx="660">
                  <c:v>1.9379370027653694E-12</c:v>
                </c:pt>
                <c:pt idx="661">
                  <c:v>1.610234083945648E-12</c:v>
                </c:pt>
                <c:pt idx="662">
                  <c:v>1.3369942622867564E-12</c:v>
                </c:pt>
                <c:pt idx="663">
                  <c:v>1.109331231891624E-12</c:v>
                </c:pt>
                <c:pt idx="664">
                  <c:v>9.1978030366808811E-13</c:v>
                </c:pt>
                <c:pt idx="665">
                  <c:v>7.6207574396544388E-13</c:v>
                </c:pt>
                <c:pt idx="666">
                  <c:v>6.3096219775510202E-13</c:v>
                </c:pt>
                <c:pt idx="667">
                  <c:v>5.2203510739392886E-13</c:v>
                </c:pt>
                <c:pt idx="668">
                  <c:v>4.3160577724585418E-13</c:v>
                </c:pt>
                <c:pt idx="669">
                  <c:v>3.5658736951603366E-13</c:v>
                </c:pt>
                <c:pt idx="670">
                  <c:v>2.9439866175200545E-13</c:v>
                </c:pt>
                <c:pt idx="671">
                  <c:v>2.428828639126649E-13</c:v>
                </c:pt>
                <c:pt idx="672">
                  <c:v>2.0023919339873168E-13</c:v>
                </c:pt>
                <c:pt idx="673">
                  <c:v>1.64965249258597E-13</c:v>
                </c:pt>
                <c:pt idx="674">
                  <c:v>1.3580851997244941E-13</c:v>
                </c:pt>
                <c:pt idx="675">
                  <c:v>1.1172560973601785E-13</c:v>
                </c:pt>
                <c:pt idx="676">
                  <c:v>9.1847982032112349E-14</c:v>
                </c:pt>
                <c:pt idx="677">
                  <c:v>7.545320169278938E-14</c:v>
                </c:pt>
                <c:pt idx="678">
                  <c:v>6.1940812104663646E-14</c:v>
                </c:pt>
                <c:pt idx="679">
                  <c:v>5.0812116563064552E-14</c:v>
                </c:pt>
                <c:pt idx="680">
                  <c:v>4.1653245369350382E-14</c:v>
                </c:pt>
                <c:pt idx="681">
                  <c:v>3.4120985956667791E-14</c:v>
                </c:pt>
                <c:pt idx="682">
                  <c:v>2.7930934587180331E-14</c:v>
                </c:pt>
                <c:pt idx="683">
                  <c:v>2.2847597104644026E-14</c:v>
                </c:pt>
                <c:pt idx="684">
                  <c:v>1.8676124665848258E-14</c:v>
                </c:pt>
                <c:pt idx="685">
                  <c:v>1.5255419869092272E-14</c:v>
                </c:pt>
                <c:pt idx="686">
                  <c:v>1.2452390580086747E-14</c:v>
                </c:pt>
                <c:pt idx="687">
                  <c:v>1.0157164165387337E-14</c:v>
                </c:pt>
                <c:pt idx="688">
                  <c:v>8.2791047549216707E-15</c:v>
                </c:pt>
                <c:pt idx="689">
                  <c:v>6.7435014001870616E-15</c:v>
                </c:pt>
                <c:pt idx="690">
                  <c:v>5.4888162828162545E-15</c:v>
                </c:pt>
                <c:pt idx="691">
                  <c:v>4.4644000641355155E-15</c:v>
                </c:pt>
                <c:pt idx="692">
                  <c:v>3.6285965648880635E-15</c:v>
                </c:pt>
                <c:pt idx="693">
                  <c:v>2.9471716633909019E-15</c:v>
                </c:pt>
                <c:pt idx="694">
                  <c:v>2.3920119721743208E-15</c:v>
                </c:pt>
                <c:pt idx="695">
                  <c:v>1.9400478135731625E-15</c:v>
                </c:pt>
                <c:pt idx="696">
                  <c:v>1.5723625317965932E-15</c:v>
                </c:pt>
                <c:pt idx="697">
                  <c:v>1.2734564798084303E-15</c:v>
                </c:pt>
                <c:pt idx="698">
                  <c:v>1.0306392961853018E-15</c:v>
                </c:pt>
                <c:pt idx="699">
                  <c:v>8.3352850263213581E-16</c:v>
                </c:pt>
                <c:pt idx="700">
                  <c:v>6.7363614447281416E-16</c:v>
                </c:pt>
                <c:pt idx="701">
                  <c:v>5.4402828025023181E-16</c:v>
                </c:pt>
                <c:pt idx="702">
                  <c:v>4.3904470045825908E-16</c:v>
                </c:pt>
                <c:pt idx="703">
                  <c:v>3.5406840189060228E-16</c:v>
                </c:pt>
                <c:pt idx="704">
                  <c:v>2.8533613259601317E-16</c:v>
                </c:pt>
                <c:pt idx="705">
                  <c:v>2.297828114138784E-16</c:v>
                </c:pt>
                <c:pt idx="706">
                  <c:v>1.8491386464624169E-16</c:v>
                </c:pt>
                <c:pt idx="707">
                  <c:v>1.4870055184548556E-16</c:v>
                </c:pt>
                <c:pt idx="708">
                  <c:v>1.1949420756360263E-16</c:v>
                </c:pt>
                <c:pt idx="709">
                  <c:v>9.5956035223553847E-17</c:v>
                </c:pt>
                <c:pt idx="710">
                  <c:v>7.6999677324885873E-17</c:v>
                </c:pt>
                <c:pt idx="711">
                  <c:v>6.174427330818324E-17</c:v>
                </c:pt>
                <c:pt idx="712">
                  <c:v>4.9476119565585998E-17</c:v>
                </c:pt>
                <c:pt idx="713">
                  <c:v>3.9617379487349743E-17</c:v>
                </c:pt>
                <c:pt idx="714">
                  <c:v>3.1700566918650298E-17</c:v>
                </c:pt>
                <c:pt idx="715">
                  <c:v>2.5347753838826242E-17</c:v>
                </c:pt>
                <c:pt idx="716">
                  <c:v>2.0253640690793622E-17</c:v>
                </c:pt>
                <c:pt idx="717">
                  <c:v>1.617178242575748E-17</c:v>
                </c:pt>
                <c:pt idx="718">
                  <c:v>1.2903390678797943E-17</c:v>
                </c:pt>
                <c:pt idx="719">
                  <c:v>1.0288237282739447E-17</c:v>
                </c:pt>
                <c:pt idx="720">
                  <c:v>8.1972704856939644E-18</c:v>
                </c:pt>
                <c:pt idx="721">
                  <c:v>6.5266260168456986E-18</c:v>
                </c:pt>
                <c:pt idx="722">
                  <c:v>5.1927732425508529E-18</c:v>
                </c:pt>
                <c:pt idx="723">
                  <c:v>4.1285843036633633E-18</c:v>
                </c:pt>
                <c:pt idx="724">
                  <c:v>3.280153172203305E-18</c:v>
                </c:pt>
                <c:pt idx="725">
                  <c:v>2.6042235375955011E-18</c:v>
                </c:pt>
                <c:pt idx="726">
                  <c:v>2.0661105902139294E-18</c:v>
                </c:pt>
                <c:pt idx="727">
                  <c:v>1.6380231528306493E-18</c:v>
                </c:pt>
                <c:pt idx="728">
                  <c:v>1.2977100760285813E-18</c:v>
                </c:pt>
                <c:pt idx="729">
                  <c:v>1.0273690677205131E-18</c:v>
                </c:pt>
                <c:pt idx="730">
                  <c:v>8.1276775061028326E-19</c:v>
                </c:pt>
                <c:pt idx="731">
                  <c:v>6.4253621240966908E-19</c:v>
                </c:pt>
                <c:pt idx="732">
                  <c:v>5.0759802428996618E-19</c:v>
                </c:pt>
                <c:pt idx="733">
                  <c:v>4.007129754724782E-19</c:v>
                </c:pt>
                <c:pt idx="734">
                  <c:v>3.1610987017219826E-19</c:v>
                </c:pt>
                <c:pt idx="735">
                  <c:v>2.4919187371925751E-19</c:v>
                </c:pt>
                <c:pt idx="736">
                  <c:v>1.9630025476775556E-19</c:v>
                </c:pt>
                <c:pt idx="737">
                  <c:v>1.545250949859824E-19</c:v>
                </c:pt>
                <c:pt idx="738">
                  <c:v>1.2155374494993162E-19</c:v>
                </c:pt>
                <c:pt idx="739">
                  <c:v>9.5549591853728378E-20</c:v>
                </c:pt>
                <c:pt idx="740">
                  <c:v>7.5055150019804515E-20</c:v>
                </c:pt>
                <c:pt idx="741">
                  <c:v>5.8914653369303021E-20</c:v>
                </c:pt>
                <c:pt idx="742">
                  <c:v>4.6212272397894676E-20</c:v>
                </c:pt>
                <c:pt idx="743">
                  <c:v>3.6222839437654045E-20</c:v>
                </c:pt>
                <c:pt idx="744">
                  <c:v>2.8372579747133225E-20</c:v>
                </c:pt>
                <c:pt idx="745">
                  <c:v>2.2207840431792619E-20</c:v>
                </c:pt>
                <c:pt idx="746">
                  <c:v>1.7370207225142631E-20</c:v>
                </c:pt>
                <c:pt idx="747">
                  <c:v>1.3576719306895267E-20</c:v>
                </c:pt>
                <c:pt idx="748">
                  <c:v>1.060414963096122E-20</c:v>
                </c:pt>
                <c:pt idx="749">
                  <c:v>8.2765248559437317E-21</c:v>
                </c:pt>
                <c:pt idx="750">
                  <c:v>6.4552247623440549E-21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Sheet1!$J$3</c:f>
              <c:strCache>
                <c:ptCount val="1"/>
                <c:pt idx="0">
                  <c:v>x=80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Sheet1!$J$4:$J$754</c:f>
              <c:numCache>
                <c:formatCode>General</c:formatCode>
                <c:ptCount val="751"/>
                <c:pt idx="0">
                  <c:v>2.1230301821069287E-26</c:v>
                </c:pt>
                <c:pt idx="1">
                  <c:v>2.7229137289421932E-26</c:v>
                </c:pt>
                <c:pt idx="2">
                  <c:v>3.4903674915272889E-26</c:v>
                </c:pt>
                <c:pt idx="3">
                  <c:v>4.4716519054741535E-26</c:v>
                </c:pt>
                <c:pt idx="4">
                  <c:v>5.7256445370179273E-26</c:v>
                </c:pt>
                <c:pt idx="5">
                  <c:v>7.3272386400752445E-26</c:v>
                </c:pt>
                <c:pt idx="6">
                  <c:v>9.3716454579187392E-26</c:v>
                </c:pt>
                <c:pt idx="7">
                  <c:v>1.1979837426453627E-25</c:v>
                </c:pt>
                <c:pt idx="8">
                  <c:v>1.5305430822634892E-25</c:v>
                </c:pt>
                <c:pt idx="9">
                  <c:v>1.9543383453843641E-25</c:v>
                </c:pt>
                <c:pt idx="10">
                  <c:v>2.4940979641547236E-25</c:v>
                </c:pt>
                <c:pt idx="11">
                  <c:v>3.1811695930499364E-25</c:v>
                </c:pt>
                <c:pt idx="12">
                  <c:v>4.0552692781770665E-25</c:v>
                </c:pt>
                <c:pt idx="13">
                  <c:v>5.1666867621093042E-25</c:v>
                </c:pt>
                <c:pt idx="14">
                  <c:v>6.5790642524077933E-25</c:v>
                </c:pt>
                <c:pt idx="15">
                  <c:v>8.3728957363499668E-25</c:v>
                </c:pt>
                <c:pt idx="16">
                  <c:v>1.064993111434617E-24</c:v>
                </c:pt>
                <c:pt idx="17">
                  <c:v>1.3538715880094175E-24</c:v>
                </c:pt>
                <c:pt idx="18">
                  <c:v>1.7201555070016183E-24</c:v>
                </c:pt>
                <c:pt idx="19">
                  <c:v>2.1843262560190588E-24</c:v>
                </c:pt>
                <c:pt idx="20">
                  <c:v>2.7722147007353251E-24</c:v>
                </c:pt>
                <c:pt idx="21">
                  <c:v>3.5163798153211951E-24</c:v>
                </c:pt>
                <c:pt idx="22">
                  <c:v>4.4578377218141449E-24</c:v>
                </c:pt>
                <c:pt idx="23">
                  <c:v>5.6482289363520999E-24</c:v>
                </c:pt>
                <c:pt idx="24">
                  <c:v>7.1525332946649797E-24</c:v>
                </c:pt>
                <c:pt idx="25">
                  <c:v>9.0524689725966086E-24</c:v>
                </c:pt>
                <c:pt idx="26">
                  <c:v>1.1450745490189712E-23</c:v>
                </c:pt>
                <c:pt idx="27">
                  <c:v>1.4476382147021283E-23</c:v>
                </c:pt>
                <c:pt idx="28">
                  <c:v>1.8291354904130673E-23</c:v>
                </c:pt>
                <c:pt idx="29">
                  <c:v>2.3098898675376104E-23</c:v>
                </c:pt>
                <c:pt idx="30">
                  <c:v>2.9153871242075244E-23</c:v>
                </c:pt>
                <c:pt idx="31">
                  <c:v>3.6775683161812161E-23</c:v>
                </c:pt>
                <c:pt idx="32">
                  <c:v>4.6364419541311937E-23</c:v>
                </c:pt>
                <c:pt idx="33">
                  <c:v>5.8420929843334035E-23</c:v>
                </c:pt>
                <c:pt idx="34">
                  <c:v>7.3571847712188987E-23</c:v>
                </c:pt>
                <c:pt idx="35">
                  <c:v>9.2600732383247928E-23</c:v>
                </c:pt>
                <c:pt idx="36">
                  <c:v>1.1648680672362755E-22</c:v>
                </c:pt>
                <c:pt idx="37">
                  <c:v>1.4645311677499775E-22</c:v>
                </c:pt>
                <c:pt idx="38">
                  <c:v>1.840263690964116E-22</c:v>
                </c:pt>
                <c:pt idx="39">
                  <c:v>2.3111123394499861E-22</c:v>
                </c:pt>
                <c:pt idx="40">
                  <c:v>2.9008255730764625E-22</c:v>
                </c:pt>
                <c:pt idx="41">
                  <c:v>3.6389973107363319E-22</c:v>
                </c:pt>
                <c:pt idx="42">
                  <c:v>4.5624846255852911E-22</c:v>
                </c:pt>
                <c:pt idx="43">
                  <c:v>5.7171640414838838E-22</c:v>
                </c:pt>
                <c:pt idx="44">
                  <c:v>7.160106023501861E-22</c:v>
                </c:pt>
                <c:pt idx="45">
                  <c:v>8.9622656568571127E-22</c:v>
                </c:pt>
                <c:pt idx="46">
                  <c:v>1.1211810091479052E-21</c:v>
                </c:pt>
                <c:pt idx="47">
                  <c:v>1.4018231026548696E-21</c:v>
                </c:pt>
                <c:pt idx="48">
                  <c:v>1.7517424458201255E-21</c:v>
                </c:pt>
                <c:pt idx="49">
                  <c:v>2.187796149952397E-21</c:v>
                </c:pt>
                <c:pt idx="50">
                  <c:v>2.7308824991669849E-21</c:v>
                </c:pt>
                <c:pt idx="51">
                  <c:v>3.4068948910283846E-21</c:v>
                </c:pt>
                <c:pt idx="52">
                  <c:v>4.2478973727315094E-21</c:v>
                </c:pt>
                <c:pt idx="53">
                  <c:v>5.2935723945982307E-21</c:v>
                </c:pt>
                <c:pt idx="54">
                  <c:v>6.5930027666979294E-21</c:v>
                </c:pt>
                <c:pt idx="55">
                  <c:v>8.2068636733544304E-21</c:v>
                </c:pt>
                <c:pt idx="56">
                  <c:v>1.0210117515844195E-20</c:v>
                </c:pt>
                <c:pt idx="57">
                  <c:v>1.2695324972178242E-20</c:v>
                </c:pt>
                <c:pt idx="58">
                  <c:v>1.5776710779548245E-20</c:v>
                </c:pt>
                <c:pt idx="59">
                  <c:v>1.959515332212037E-20</c:v>
                </c:pt>
                <c:pt idx="60">
                  <c:v>2.4324304308342554E-20</c:v>
                </c:pt>
                <c:pt idx="61">
                  <c:v>3.0178090054827762E-20</c:v>
                </c:pt>
                <c:pt idx="62">
                  <c:v>3.7419900857831353E-20</c:v>
                </c:pt>
                <c:pt idx="63">
                  <c:v>4.6373841680299461E-20</c:v>
                </c:pt>
                <c:pt idx="64">
                  <c:v>5.7438498387868789E-20</c:v>
                </c:pt>
                <c:pt idx="65">
                  <c:v>7.1103772015695195E-20</c:v>
                </c:pt>
                <c:pt idx="66">
                  <c:v>8.7971452635607605E-20</c:v>
                </c:pt>
                <c:pt idx="67">
                  <c:v>1.087803486498121E-19</c:v>
                </c:pt>
                <c:pt idx="68">
                  <c:v>1.3443696197349037E-19</c:v>
                </c:pt>
                <c:pt idx="69">
                  <c:v>1.6605291084959333E-19</c:v>
                </c:pt>
                <c:pt idx="70">
                  <c:v>2.0499055749424389E-19</c:v>
                </c:pt>
                <c:pt idx="71">
                  <c:v>2.5291860644292777E-19</c:v>
                </c:pt>
                <c:pt idx="72">
                  <c:v>3.1187981220814081E-19</c:v>
                </c:pt>
                <c:pt idx="73">
                  <c:v>3.8437338468446583E-19</c:v>
                </c:pt>
                <c:pt idx="74">
                  <c:v>4.7345522324753712E-19</c:v>
                </c:pt>
                <c:pt idx="75">
                  <c:v>5.8285976437549278E-19</c:v>
                </c:pt>
                <c:pt idx="76">
                  <c:v>7.1714801524280344E-19</c:v>
                </c:pt>
                <c:pt idx="77">
                  <c:v>8.8188729385317809E-19</c:v>
                </c:pt>
                <c:pt idx="78">
                  <c:v>1.0838693368760471E-18</c:v>
                </c:pt>
                <c:pt idx="79">
                  <c:v>1.3313748076405405E-18</c:v>
                </c:pt>
                <c:pt idx="80">
                  <c:v>1.6344938843395796E-18</c:v>
                </c:pt>
                <c:pt idx="81">
                  <c:v>2.0055145868292574E-18</c:v>
                </c:pt>
                <c:pt idx="82">
                  <c:v>2.4593928743624398E-18</c:v>
                </c:pt>
                <c:pt idx="83">
                  <c:v>3.0143213934830033E-18</c:v>
                </c:pt>
                <c:pt idx="84">
                  <c:v>3.692417167180871E-18</c:v>
                </c:pt>
                <c:pt idx="85">
                  <c:v>4.5205526028006713E-18</c:v>
                </c:pt>
                <c:pt idx="86">
                  <c:v>5.5313590873510222E-18</c:v>
                </c:pt>
                <c:pt idx="87">
                  <c:v>6.7644382895460057E-18</c:v>
                </c:pt>
                <c:pt idx="88">
                  <c:v>8.2678232819050693E-18</c:v>
                </c:pt>
                <c:pt idx="89">
                  <c:v>1.0099739951647097E-17</c:v>
                </c:pt>
                <c:pt idx="90">
                  <c:v>1.2330729144571566E-17</c:v>
                </c:pt>
                <c:pt idx="91">
                  <c:v>1.5046201888147115E-17</c:v>
                </c:pt>
                <c:pt idx="92">
                  <c:v>1.8349514231633155E-17</c:v>
                </c:pt>
                <c:pt idx="93">
                  <c:v>2.2365665151864372E-17</c:v>
                </c:pt>
                <c:pt idx="94">
                  <c:v>2.7245741111449252E-17</c:v>
                </c:pt>
                <c:pt idx="95">
                  <c:v>3.3172254822121424E-17</c:v>
                </c:pt>
                <c:pt idx="96">
                  <c:v>4.0365554269134302E-17</c:v>
                </c:pt>
                <c:pt idx="97">
                  <c:v>4.9091511930108694E-17</c:v>
                </c:pt>
                <c:pt idx="98">
                  <c:v>5.9670744361094951E-17</c:v>
                </c:pt>
                <c:pt idx="99">
                  <c:v>7.2489660087696183E-17</c:v>
                </c:pt>
                <c:pt idx="100">
                  <c:v>8.8013690400945064E-17</c:v>
                </c:pt>
                <c:pt idx="101">
                  <c:v>1.0680312482985941E-16</c:v>
                </c:pt>
                <c:pt idx="102">
                  <c:v>1.2953205264359473E-16</c:v>
                </c:pt>
                <c:pt idx="103">
                  <c:v>1.5701100595693002E-16</c:v>
                </c:pt>
                <c:pt idx="104">
                  <c:v>1.9021401149467002E-16</c:v>
                </c:pt>
                <c:pt idx="105">
                  <c:v>2.3031088988987218E-16</c:v>
                </c:pt>
                <c:pt idx="106">
                  <c:v>2.7870579715677935E-16</c:v>
                </c:pt>
                <c:pt idx="107">
                  <c:v>3.3708318692245739E-16</c:v>
                </c:pt>
                <c:pt idx="108">
                  <c:v>4.0746258907716832E-16</c:v>
                </c:pt>
                <c:pt idx="109">
                  <c:v>4.9226385651383703E-16</c:v>
                </c:pt>
                <c:pt idx="110">
                  <c:v>5.9438483335745929E-16</c:v>
                </c:pt>
                <c:pt idx="111">
                  <c:v>7.1729375346924044E-16</c:v>
                </c:pt>
                <c:pt idx="112">
                  <c:v>8.6513909631405418E-16</c:v>
                </c:pt>
                <c:pt idx="113">
                  <c:v>1.0428801193210782E-15</c:v>
                </c:pt>
                <c:pt idx="114">
                  <c:v>1.2564418642650087E-15</c:v>
                </c:pt>
                <c:pt idx="115">
                  <c:v>1.5128991146583131E-15</c:v>
                </c:pt>
                <c:pt idx="116">
                  <c:v>1.8206945788087715E-15</c:v>
                </c:pt>
                <c:pt idx="117">
                  <c:v>2.189897509006249E-15</c:v>
                </c:pt>
                <c:pt idx="118">
                  <c:v>2.6325100644601851E-15</c:v>
                </c:pt>
                <c:pt idx="119">
                  <c:v>3.162830011083475E-15</c:v>
                </c:pt>
                <c:pt idx="120">
                  <c:v>3.7978798563358943E-15</c:v>
                </c:pt>
                <c:pt idx="121">
                  <c:v>4.5579142784640799E-15</c:v>
                </c:pt>
                <c:pt idx="122">
                  <c:v>5.467019768781334E-15</c:v>
                </c:pt>
                <c:pt idx="123">
                  <c:v>6.5538228120063099E-15</c:v>
                </c:pt>
                <c:pt idx="124">
                  <c:v>7.8523257397493334E-15</c:v>
                </c:pt>
                <c:pt idx="125">
                  <c:v>9.4028926715322625E-15</c:v>
                </c:pt>
                <c:pt idx="126">
                  <c:v>1.125341178205253E-14</c:v>
                </c:pt>
                <c:pt idx="127">
                  <c:v>1.3460664590358893E-14</c:v>
                </c:pt>
                <c:pt idx="128">
                  <c:v>1.6091938157360669E-14</c:v>
                </c:pt>
                <c:pt idx="129">
                  <c:v>1.9226922119414068E-14</c:v>
                </c:pt>
                <c:pt idx="130">
                  <c:v>2.2959939512258853E-14</c:v>
                </c:pt>
                <c:pt idx="131">
                  <c:v>2.740256850648492E-14</c:v>
                </c:pt>
                <c:pt idx="132">
                  <c:v>3.2686721661670307E-14</c:v>
                </c:pt>
                <c:pt idx="133">
                  <c:v>3.8968260316950675E-14</c:v>
                </c:pt>
                <c:pt idx="134">
                  <c:v>4.6431234507455486E-14</c:v>
                </c:pt>
                <c:pt idx="135">
                  <c:v>5.5292853600410259E-14</c:v>
                </c:pt>
                <c:pt idx="136">
                  <c:v>6.58093099936129E-14</c:v>
                </c:pt>
                <c:pt idx="137">
                  <c:v>7.8282598070220884E-14</c:v>
                </c:pt>
                <c:pt idx="138">
                  <c:v>9.306849356751782E-14</c:v>
                </c:pt>
                <c:pt idx="139">
                  <c:v>1.1058588506340917E-13</c:v>
                </c:pt>
                <c:pt idx="140">
                  <c:v>1.3132767995069404E-13</c:v>
                </c:pt>
                <c:pt idx="141">
                  <c:v>1.5587354267084451E-13</c:v>
                </c:pt>
                <c:pt idx="142">
                  <c:v>1.8490476381928325E-13</c:v>
                </c:pt>
                <c:pt idx="143">
                  <c:v>2.1922160581597695E-13</c:v>
                </c:pt>
                <c:pt idx="144">
                  <c:v>2.5976352507504893E-13</c:v>
                </c:pt>
                <c:pt idx="145">
                  <c:v>3.0763273305009055E-13</c:v>
                </c:pt>
                <c:pt idx="146">
                  <c:v>3.6412163036871368E-13</c:v>
                </c:pt>
                <c:pt idx="147">
                  <c:v>4.3074473085646362E-13</c:v>
                </c:pt>
                <c:pt idx="148">
                  <c:v>5.0927578712894802E-13</c:v>
                </c:pt>
                <c:pt idx="149">
                  <c:v>6.0179093835558792E-13</c:v>
                </c:pt>
                <c:pt idx="150">
                  <c:v>7.1071882576036937E-13</c:v>
                </c:pt>
                <c:pt idx="151">
                  <c:v>8.3889876468558938E-13</c:v>
                </c:pt>
                <c:pt idx="152">
                  <c:v>9.8964822616741732E-13</c:v>
                </c:pt>
                <c:pt idx="153">
                  <c:v>1.1668410688632667E-12</c:v>
                </c:pt>
                <c:pt idx="154">
                  <c:v>1.3749981771205355E-12</c:v>
                </c:pt>
                <c:pt idx="155">
                  <c:v>1.6193924067066071E-12</c:v>
                </c:pt>
                <c:pt idx="156">
                  <c:v>1.9061700204403096E-12</c:v>
                </c:pt>
                <c:pt idx="157">
                  <c:v>2.2424911164283178E-12</c:v>
                </c:pt>
                <c:pt idx="158">
                  <c:v>2.6366919171833056E-12</c:v>
                </c:pt>
                <c:pt idx="159">
                  <c:v>3.0984722046336859E-12</c:v>
                </c:pt>
                <c:pt idx="160">
                  <c:v>3.6391116607488946E-12</c:v>
                </c:pt>
                <c:pt idx="161">
                  <c:v>4.2717194138742891E-12</c:v>
                </c:pt>
                <c:pt idx="162">
                  <c:v>5.0115217055360414E-12</c:v>
                </c:pt>
                <c:pt idx="163">
                  <c:v>5.8761932911456759E-12</c:v>
                </c:pt>
                <c:pt idx="164">
                  <c:v>6.8862389816109383E-12</c:v>
                </c:pt>
                <c:pt idx="165">
                  <c:v>8.0654326335824046E-12</c:v>
                </c:pt>
                <c:pt idx="166">
                  <c:v>9.4413219176508152E-12</c:v>
                </c:pt>
                <c:pt idx="167">
                  <c:v>1.1045808351630705E-11</c:v>
                </c:pt>
                <c:pt idx="168">
                  <c:v>1.2915813397323322E-11</c:v>
                </c:pt>
                <c:pt idx="169">
                  <c:v>1.5094042903088457E-11</c:v>
                </c:pt>
                <c:pt idx="170">
                  <c:v>1.7629863852665285E-11</c:v>
                </c:pt>
                <c:pt idx="171">
                  <c:v>2.0580309276967391E-11</c:v>
                </c:pt>
                <c:pt idx="172">
                  <c:v>2.4011229326812932E-11</c:v>
                </c:pt>
                <c:pt idx="173">
                  <c:v>2.7998608920560248E-11</c:v>
                </c:pt>
                <c:pt idx="174">
                  <c:v>3.2630075104633888E-11</c:v>
                </c:pt>
                <c:pt idx="175">
                  <c:v>3.8006620333882524E-11</c:v>
                </c:pt>
                <c:pt idx="176">
                  <c:v>4.424457133370613E-11</c:v>
                </c:pt>
                <c:pt idx="177">
                  <c:v>5.147783709248884E-11</c:v>
                </c:pt>
                <c:pt idx="178">
                  <c:v>5.9860473901729498E-11</c:v>
                </c:pt>
                <c:pt idx="179">
                  <c:v>6.9569610268390569E-11</c:v>
                </c:pt>
                <c:pt idx="180">
                  <c:v>8.0808780031538765E-11</c:v>
                </c:pt>
                <c:pt idx="181">
                  <c:v>9.381171819199381E-11</c:v>
                </c:pt>
                <c:pt idx="182">
                  <c:v>1.0884668088537405E-10</c:v>
                </c:pt>
                <c:pt idx="183">
                  <c:v>1.2622135867947648E-10</c:v>
                </c:pt>
                <c:pt idx="184">
                  <c:v>1.4628846104882672E-10</c:v>
                </c:pt>
                <c:pt idx="185">
                  <c:v>1.6945205957439771E-10</c:v>
                </c:pt>
                <c:pt idx="186">
                  <c:v>1.9617478824717514E-10</c:v>
                </c:pt>
                <c:pt idx="187">
                  <c:v>2.2698601134377488E-10</c:v>
                </c:pt>
                <c:pt idx="188">
                  <c:v>2.6249108282639591E-10</c:v>
                </c:pt>
                <c:pt idx="189">
                  <c:v>3.0338183624673727E-10</c:v>
                </c:pt>
                <c:pt idx="190">
                  <c:v>3.5044846086748311E-10</c:v>
                </c:pt>
                <c:pt idx="191">
                  <c:v>4.0459293833404027E-10</c:v>
                </c:pt>
                <c:pt idx="192">
                  <c:v>4.6684423492940402E-10</c:v>
                </c:pt>
                <c:pt idx="193">
                  <c:v>5.3837546743959429E-10</c:v>
                </c:pt>
                <c:pt idx="194">
                  <c:v>6.2052328618000861E-10</c:v>
                </c:pt>
                <c:pt idx="195">
                  <c:v>7.1480974703831483E-10</c:v>
                </c:pt>
                <c:pt idx="196">
                  <c:v>8.2296697575492253E-10</c:v>
                </c:pt>
                <c:pt idx="197">
                  <c:v>9.4696496238912485E-10</c:v>
                </c:pt>
                <c:pt idx="198">
                  <c:v>1.089042862335782E-9</c:v>
                </c:pt>
                <c:pt idx="199">
                  <c:v>1.2517442227201084E-9</c:v>
                </c:pt>
                <c:pt idx="200">
                  <c:v>1.4379565998927244E-9</c:v>
                </c:pt>
                <c:pt idx="201">
                  <c:v>1.6509560854920807E-9</c:v>
                </c:pt>
                <c:pt idx="202">
                  <c:v>1.8944573155888159E-9</c:v>
                </c:pt>
                <c:pt idx="203">
                  <c:v>2.1726696002655498E-9</c:v>
                </c:pt>
                <c:pt idx="204">
                  <c:v>2.4903598801435319E-9</c:v>
                </c:pt>
                <c:pt idx="205">
                  <c:v>2.8529232924122445E-9</c:v>
                </c:pt>
                <c:pt idx="206">
                  <c:v>3.26646221246202E-9</c:v>
                </c:pt>
                <c:pt idx="207">
                  <c:v>3.7378747289195452E-9</c:v>
                </c:pt>
                <c:pt idx="208">
                  <c:v>4.2749536104473849E-9</c:v>
                </c:pt>
                <c:pt idx="209">
                  <c:v>4.8864969328479347E-9</c:v>
                </c:pt>
                <c:pt idx="210">
                  <c:v>5.5824316556181754E-9</c:v>
                </c:pt>
                <c:pt idx="211">
                  <c:v>6.3739515689982178E-9</c:v>
                </c:pt>
                <c:pt idx="212">
                  <c:v>7.2736711766686095E-9</c:v>
                </c:pt>
                <c:pt idx="213">
                  <c:v>8.2957972365571481E-9</c:v>
                </c:pt>
                <c:pt idx="214">
                  <c:v>9.4563198537664501E-9</c:v>
                </c:pt>
                <c:pt idx="215">
                  <c:v>1.0773225206531346E-8</c:v>
                </c:pt>
                <c:pt idx="216">
                  <c:v>1.2266732189542904E-8</c:v>
                </c:pt>
                <c:pt idx="217">
                  <c:v>1.3959555480172371E-8</c:v>
                </c:pt>
                <c:pt idx="218">
                  <c:v>1.5877197773411511E-8</c:v>
                </c:pt>
                <c:pt idx="219">
                  <c:v>1.8048274192097036E-8</c:v>
                </c:pt>
                <c:pt idx="220">
                  <c:v>2.0504872161666174E-8</c:v>
                </c:pt>
                <c:pt idx="221">
                  <c:v>2.3282950344822853E-8</c:v>
                </c:pt>
                <c:pt idx="222">
                  <c:v>2.6422780562685761E-8</c:v>
                </c:pt>
                <c:pt idx="223">
                  <c:v>2.9969436986908225E-8</c:v>
                </c:pt>
                <c:pt idx="224">
                  <c:v>3.3973337273657883E-8</c:v>
                </c:pt>
                <c:pt idx="225">
                  <c:v>3.8490840727021639E-8</c:v>
                </c:pt>
                <c:pt idx="226">
                  <c:v>4.3584909028260226E-8</c:v>
                </c:pt>
                <c:pt idx="227">
                  <c:v>4.9325835550294844E-8</c:v>
                </c:pt>
                <c:pt idx="228">
                  <c:v>5.5792049795894498E-8</c:v>
                </c:pt>
                <c:pt idx="229">
                  <c:v>6.3071004055291238E-8</c:v>
                </c:pt>
                <c:pt idx="230">
                  <c:v>7.1260149976494338E-8</c:v>
                </c:pt>
                <c:pt idx="231">
                  <c:v>8.0468013381547603E-8</c:v>
                </c:pt>
                <c:pt idx="232">
                  <c:v>9.0815376346576908E-8</c:v>
                </c:pt>
                <c:pt idx="233">
                  <c:v>1.0243657629488079E-7</c:v>
                </c:pt>
                <c:pt idx="234">
                  <c:v>1.1548093263278405E-7</c:v>
                </c:pt>
                <c:pt idx="235">
                  <c:v>1.3011431228968168E-7</c:v>
                </c:pt>
                <c:pt idx="236">
                  <c:v>1.4652084640888278E-7</c:v>
                </c:pt>
                <c:pt idx="237">
                  <c:v>1.6490481137666847E-7</c:v>
                </c:pt>
                <c:pt idx="238">
                  <c:v>1.8549268837553916E-7</c:v>
                </c:pt>
                <c:pt idx="239">
                  <c:v>2.0853541670600144E-7</c:v>
                </c:pt>
                <c:pt idx="240">
                  <c:v>2.3431085724136733E-7</c:v>
                </c:pt>
                <c:pt idx="241">
                  <c:v>2.6312648356381012E-7</c:v>
                </c:pt>
                <c:pt idx="242">
                  <c:v>2.9532231957896388E-7</c:v>
                </c:pt>
                <c:pt idx="243">
                  <c:v>3.3127414372229228E-7</c:v>
                </c:pt>
                <c:pt idx="244">
                  <c:v>3.7139698125453468E-7</c:v>
                </c:pt>
                <c:pt idx="245">
                  <c:v>4.1614890759693629E-7</c:v>
                </c:pt>
                <c:pt idx="246">
                  <c:v>4.6603518718042826E-7</c:v>
                </c:pt>
                <c:pt idx="247">
                  <c:v>5.216127738770109E-7</c:v>
                </c:pt>
                <c:pt idx="248">
                  <c:v>5.834952007464992E-7</c:v>
                </c:pt>
                <c:pt idx="249">
                  <c:v>6.5235788856717433E-7</c:v>
                </c:pt>
                <c:pt idx="250">
                  <c:v>7.2894390442417244E-7</c:v>
                </c:pt>
                <c:pt idx="251">
                  <c:v>8.1407020350345762E-7</c:v>
                </c:pt>
                <c:pt idx="252">
                  <c:v>9.0863438918021821E-7</c:v>
                </c:pt>
                <c:pt idx="253">
                  <c:v>1.0136220284962027E-6</c:v>
                </c:pt>
                <c:pt idx="254">
                  <c:v>1.1301145621879993E-6</c:v>
                </c:pt>
                <c:pt idx="255">
                  <c:v>1.2592978505538352E-6</c:v>
                </c:pt>
                <c:pt idx="256">
                  <c:v>1.4024713986256104E-6</c:v>
                </c:pt>
                <c:pt idx="257">
                  <c:v>1.561058306340692E-6</c:v>
                </c:pt>
                <c:pt idx="258">
                  <c:v>1.7366159916778052E-6</c:v>
                </c:pt>
                <c:pt idx="259">
                  <c:v>1.9308477370265706E-6</c:v>
                </c:pt>
                <c:pt idx="260">
                  <c:v>2.1456151113924805E-6</c:v>
                </c:pt>
                <c:pt idx="261">
                  <c:v>2.3829513233891846E-6</c:v>
                </c:pt>
                <c:pt idx="262">
                  <c:v>2.6450755623277619E-6</c:v>
                </c:pt>
                <c:pt idx="263">
                  <c:v>2.9344083870662649E-6</c:v>
                </c:pt>
                <c:pt idx="264">
                  <c:v>3.2535882246200037E-6</c:v>
                </c:pt>
                <c:pt idx="265">
                  <c:v>3.6054890428389288E-6</c:v>
                </c:pt>
                <c:pt idx="266">
                  <c:v>3.9932392637183051E-6</c:v>
                </c:pt>
                <c:pt idx="267">
                  <c:v>4.4202419861052134E-6</c:v>
                </c:pt>
                <c:pt idx="268">
                  <c:v>4.8901965886779814E-6</c:v>
                </c:pt>
                <c:pt idx="269">
                  <c:v>5.4071217860885373E-6</c:v>
                </c:pt>
                <c:pt idx="270">
                  <c:v>5.9753802130472734E-6</c:v>
                </c:pt>
                <c:pt idx="271">
                  <c:v>6.5997046128734535E-6</c:v>
                </c:pt>
                <c:pt idx="272">
                  <c:v>7.2852257086062052E-6</c:v>
                </c:pt>
                <c:pt idx="273">
                  <c:v>8.0375018361460192E-6</c:v>
                </c:pt>
                <c:pt idx="274">
                  <c:v>8.8625504200460852E-6</c:v>
                </c:pt>
                <c:pt idx="275">
                  <c:v>9.766881373466714E-6</c:v>
                </c:pt>
                <c:pt idx="276">
                  <c:v>1.0757532504414663E-5</c:v>
                </c:pt>
                <c:pt idx="277">
                  <c:v>1.1842107010677256E-5</c:v>
                </c:pt>
                <c:pt idx="278">
                  <c:v>1.3028813145796703E-5</c:v>
                </c:pt>
                <c:pt idx="279">
                  <c:v>1.4326506137977085E-5</c:v>
                </c:pt>
                <c:pt idx="280">
                  <c:v>1.5744732442933612E-5</c:v>
                </c:pt>
                <c:pt idx="281">
                  <c:v>1.7293776410350913E-5</c:v>
                </c:pt>
                <c:pt idx="282">
                  <c:v>1.8984709441764944E-5</c:v>
                </c:pt>
                <c:pt idx="283">
                  <c:v>2.08294417152878E-5</c:v>
                </c:pt>
                <c:pt idx="284">
                  <c:v>2.2840776549612708E-5</c:v>
                </c:pt>
                <c:pt idx="285">
                  <c:v>2.5032467476122093E-5</c:v>
                </c:pt>
                <c:pt idx="286">
                  <c:v>2.7419278083640275E-5</c:v>
                </c:pt>
                <c:pt idx="287">
                  <c:v>3.0017044695368453E-5</c:v>
                </c:pt>
                <c:pt idx="288">
                  <c:v>3.2842741931783956E-5</c:v>
                </c:pt>
                <c:pt idx="289">
                  <c:v>3.5914551206723842E-5</c:v>
                </c:pt>
                <c:pt idx="290">
                  <c:v>3.9251932196468984E-5</c:v>
                </c:pt>
                <c:pt idx="291">
                  <c:v>4.287569731335441E-5</c:v>
                </c:pt>
                <c:pt idx="292">
                  <c:v>4.6808089206216297E-5</c:v>
                </c:pt>
                <c:pt idx="293">
                  <c:v>5.1072861299803446E-5</c:v>
                </c:pt>
                <c:pt idx="294">
                  <c:v>5.5695361374099964E-5</c:v>
                </c:pt>
                <c:pt idx="295">
                  <c:v>6.0702618172284841E-5</c:v>
                </c:pt>
                <c:pt idx="296">
                  <c:v>6.6123431012766971E-5</c:v>
                </c:pt>
                <c:pt idx="297">
                  <c:v>7.1988462366351873E-5</c:v>
                </c:pt>
                <c:pt idx="298">
                  <c:v>7.833033334408861E-5</c:v>
                </c:pt>
                <c:pt idx="299">
                  <c:v>8.5183722024697098E-5</c:v>
                </c:pt>
                <c:pt idx="300">
                  <c:v>9.2585464532678202E-5</c:v>
                </c:pt>
                <c:pt idx="301">
                  <c:v>1.00574658759224E-4</c:v>
                </c:pt>
                <c:pt idx="302">
                  <c:v>1.0919277059791532E-4</c:v>
                </c:pt>
                <c:pt idx="303">
                  <c:v>1.1848374254586111E-4</c:v>
                </c:pt>
                <c:pt idx="304">
                  <c:v>1.2849410449846922E-4</c:v>
                </c:pt>
                <c:pt idx="305">
                  <c:v>1.3927308654240812E-4</c:v>
                </c:pt>
                <c:pt idx="306">
                  <c:v>1.5087273352656585E-4</c:v>
                </c:pt>
                <c:pt idx="307">
                  <c:v>1.6334802116498812E-4</c:v>
                </c:pt>
                <c:pt idx="308">
                  <c:v>1.767569733988839E-4</c:v>
                </c:pt>
                <c:pt idx="309">
                  <c:v>1.9116078071690942E-4</c:v>
                </c:pt>
                <c:pt idx="310">
                  <c:v>2.0662391910412388E-4</c:v>
                </c:pt>
                <c:pt idx="311">
                  <c:v>2.232142692603317E-4</c:v>
                </c:pt>
                <c:pt idx="312">
                  <c:v>2.4100323569806279E-4</c:v>
                </c:pt>
                <c:pt idx="313">
                  <c:v>2.6006586529929828E-4</c:v>
                </c:pt>
                <c:pt idx="314">
                  <c:v>2.8048096487831109E-4</c:v>
                </c:pt>
                <c:pt idx="315">
                  <c:v>3.0233121726581008E-4</c:v>
                </c:pt>
                <c:pt idx="316">
                  <c:v>3.2570329539703192E-4</c:v>
                </c:pt>
                <c:pt idx="317">
                  <c:v>3.5068797385371699E-4</c:v>
                </c:pt>
                <c:pt idx="318">
                  <c:v>3.7738023727713996E-4</c:v>
                </c:pt>
                <c:pt idx="319">
                  <c:v>4.0587938503672423E-4</c:v>
                </c:pt>
                <c:pt idx="320">
                  <c:v>4.3628913150646199E-4</c:v>
                </c:pt>
                <c:pt idx="321">
                  <c:v>4.6871770126950211E-4</c:v>
                </c:pt>
                <c:pt idx="322">
                  <c:v>5.0327791854017589E-4</c:v>
                </c:pt>
                <c:pt idx="323">
                  <c:v>5.4008729006246132E-4</c:v>
                </c:pt>
                <c:pt idx="324">
                  <c:v>5.7926808071485664E-4</c:v>
                </c:pt>
                <c:pt idx="325">
                  <c:v>6.2094738102388535E-4</c:v>
                </c:pt>
                <c:pt idx="326">
                  <c:v>6.6525716576237262E-4</c:v>
                </c:pt>
                <c:pt idx="327">
                  <c:v>7.1233434278443572E-4</c:v>
                </c:pt>
                <c:pt idx="328">
                  <c:v>7.6232079122698631E-4</c:v>
                </c:pt>
                <c:pt idx="329">
                  <c:v>8.1536338818791632E-4</c:v>
                </c:pt>
                <c:pt idx="330">
                  <c:v>8.7161402297404806E-4</c:v>
                </c:pt>
                <c:pt idx="331">
                  <c:v>9.3122959799793253E-4</c:v>
                </c:pt>
                <c:pt idx="332">
                  <c:v>9.9437201539166265E-4</c:v>
                </c:pt>
                <c:pt idx="333">
                  <c:v>1.0612081483986247E-3</c:v>
                </c:pt>
                <c:pt idx="334">
                  <c:v>1.1319097966004711E-3</c:v>
                </c:pt>
                <c:pt idx="335">
                  <c:v>1.2066536240372661E-3</c:v>
                </c:pt>
                <c:pt idx="336">
                  <c:v>1.2856210792834711E-3</c:v>
                </c:pt>
                <c:pt idx="337">
                  <c:v>1.3689982965521201E-3</c:v>
                </c:pt>
                <c:pt idx="338">
                  <c:v>1.4569759769137139E-3</c:v>
                </c:pt>
                <c:pt idx="339">
                  <c:v>1.5497492487359813E-3</c:v>
                </c:pt>
                <c:pt idx="340">
                  <c:v>1.6475175064755135E-3</c:v>
                </c:pt>
                <c:pt idx="341">
                  <c:v>1.7504842269825283E-3</c:v>
                </c:pt>
                <c:pt idx="342">
                  <c:v>1.8588567625165209E-3</c:v>
                </c:pt>
                <c:pt idx="343">
                  <c:v>1.9728461097124604E-3</c:v>
                </c:pt>
                <c:pt idx="344">
                  <c:v>2.0926666537856905E-3</c:v>
                </c:pt>
                <c:pt idx="345">
                  <c:v>2.2185358873181918E-3</c:v>
                </c:pt>
                <c:pt idx="346">
                  <c:v>2.350674103029794E-3</c:v>
                </c:pt>
                <c:pt idx="347">
                  <c:v>2.4893040600054606E-3</c:v>
                </c:pt>
                <c:pt idx="348">
                  <c:v>2.6346506229234291E-3</c:v>
                </c:pt>
                <c:pt idx="349">
                  <c:v>2.7869403739098179E-3</c:v>
                </c:pt>
                <c:pt idx="350">
                  <c:v>2.9464011967317311E-3</c:v>
                </c:pt>
                <c:pt idx="351">
                  <c:v>3.1132618331347487E-3</c:v>
                </c:pt>
                <c:pt idx="352">
                  <c:v>3.2877514112300381E-3</c:v>
                </c:pt>
                <c:pt idx="353">
                  <c:v>3.4700989459423375E-3</c:v>
                </c:pt>
                <c:pt idx="354">
                  <c:v>3.6605328116420233E-3</c:v>
                </c:pt>
                <c:pt idx="355">
                  <c:v>3.8592801872019489E-3</c:v>
                </c:pt>
                <c:pt idx="356">
                  <c:v>4.0665664738431303E-3</c:v>
                </c:pt>
                <c:pt idx="357">
                  <c:v>4.2826146862614337E-3</c:v>
                </c:pt>
                <c:pt idx="358">
                  <c:v>4.5076448176609284E-3</c:v>
                </c:pt>
                <c:pt idx="359">
                  <c:v>4.7418731794565648E-3</c:v>
                </c:pt>
                <c:pt idx="360">
                  <c:v>4.9855117165508176E-3</c:v>
                </c:pt>
                <c:pt idx="361">
                  <c:v>5.2387672992334671E-3</c:v>
                </c:pt>
                <c:pt idx="362">
                  <c:v>5.5018409929013332E-3</c:v>
                </c:pt>
                <c:pt idx="363">
                  <c:v>5.7749273069449434E-3</c:v>
                </c:pt>
                <c:pt idx="364">
                  <c:v>6.0582134243005251E-3</c:v>
                </c:pt>
                <c:pt idx="365">
                  <c:v>6.3518784133177924E-3</c:v>
                </c:pt>
                <c:pt idx="366">
                  <c:v>6.6560924237473538E-3</c:v>
                </c:pt>
                <c:pt idx="367">
                  <c:v>6.9710158688025261E-3</c:v>
                </c:pt>
                <c:pt idx="368">
                  <c:v>7.2967985954017949E-3</c:v>
                </c:pt>
                <c:pt idx="369">
                  <c:v>7.6335790448458134E-3</c:v>
                </c:pt>
                <c:pt idx="370">
                  <c:v>7.9814834063285049E-3</c:v>
                </c:pt>
                <c:pt idx="371">
                  <c:v>8.340624765822504E-3</c:v>
                </c:pt>
                <c:pt idx="372">
                  <c:v>8.7111022530161047E-3</c:v>
                </c:pt>
                <c:pt idx="373">
                  <c:v>9.0930001891085695E-3</c:v>
                </c:pt>
                <c:pt idx="374">
                  <c:v>9.4863872383951948E-3</c:v>
                </c:pt>
                <c:pt idx="375">
                  <c:v>9.8913155666885549E-3</c:v>
                </c:pt>
                <c:pt idx="376">
                  <c:v>1.0307820009730757E-2</c:v>
                </c:pt>
                <c:pt idx="377">
                  <c:v>1.0735917254848314E-2</c:v>
                </c:pt>
                <c:pt idx="378">
                  <c:v>1.1175605039189481E-2</c:v>
                </c:pt>
                <c:pt idx="379">
                  <c:v>1.1626861367959044E-2</c:v>
                </c:pt>
                <c:pt idx="380">
                  <c:v>1.2089643756129954E-2</c:v>
                </c:pt>
                <c:pt idx="381">
                  <c:v>1.2563888497161764E-2</c:v>
                </c:pt>
                <c:pt idx="382">
                  <c:v>1.304950996229156E-2</c:v>
                </c:pt>
                <c:pt idx="383">
                  <c:v>1.3546399933987516E-2</c:v>
                </c:pt>
                <c:pt idx="384">
                  <c:v>1.4054426977159338E-2</c:v>
                </c:pt>
                <c:pt idx="385">
                  <c:v>1.457343585171318E-2</c:v>
                </c:pt>
                <c:pt idx="386">
                  <c:v>1.5103246970011067E-2</c:v>
                </c:pt>
                <c:pt idx="387">
                  <c:v>1.5643655902753982E-2</c:v>
                </c:pt>
                <c:pt idx="388">
                  <c:v>1.6194432936745971E-2</c:v>
                </c:pt>
                <c:pt idx="389">
                  <c:v>1.6755322687920102E-2</c:v>
                </c:pt>
                <c:pt idx="390">
                  <c:v>1.7326043772910193E-2</c:v>
                </c:pt>
                <c:pt idx="391">
                  <c:v>1.7906288542338673E-2</c:v>
                </c:pt>
                <c:pt idx="392">
                  <c:v>1.8495722878857881E-2</c:v>
                </c:pt>
                <c:pt idx="393">
                  <c:v>1.9093986062831848E-2</c:v>
                </c:pt>
                <c:pt idx="394">
                  <c:v>1.9700690708376538E-2</c:v>
                </c:pt>
                <c:pt idx="395">
                  <c:v>2.031542277228944E-2</c:v>
                </c:pt>
                <c:pt idx="396">
                  <c:v>2.0937741638195985E-2</c:v>
                </c:pt>
                <c:pt idx="397">
                  <c:v>2.156718027801751E-2</c:v>
                </c:pt>
                <c:pt idx="398">
                  <c:v>2.2203245492629503E-2</c:v>
                </c:pt>
                <c:pt idx="399">
                  <c:v>2.2845418233322843E-2</c:v>
                </c:pt>
                <c:pt idx="400">
                  <c:v>2.3493154005414952E-2</c:v>
                </c:pt>
                <c:pt idx="401">
                  <c:v>2.4145883355071677E-2</c:v>
                </c:pt>
                <c:pt idx="402">
                  <c:v>2.4803012440107852E-2</c:v>
                </c:pt>
                <c:pt idx="403">
                  <c:v>2.5463923685224342E-2</c:v>
                </c:pt>
                <c:pt idx="404">
                  <c:v>2.6127976521822246E-2</c:v>
                </c:pt>
                <c:pt idx="405">
                  <c:v>2.679450821220555E-2</c:v>
                </c:pt>
                <c:pt idx="406">
                  <c:v>2.7462834757647887E-2</c:v>
                </c:pt>
                <c:pt idx="407">
                  <c:v>2.8132251889456214E-2</c:v>
                </c:pt>
                <c:pt idx="408">
                  <c:v>2.8802036141816097E-2</c:v>
                </c:pt>
                <c:pt idx="409">
                  <c:v>2.9471446004852051E-2</c:v>
                </c:pt>
                <c:pt idx="410">
                  <c:v>3.0139723155983143E-2</c:v>
                </c:pt>
                <c:pt idx="411">
                  <c:v>3.0806093767301243E-2</c:v>
                </c:pt>
                <c:pt idx="412">
                  <c:v>3.146976988634783E-2</c:v>
                </c:pt>
                <c:pt idx="413">
                  <c:v>3.2129950887317481E-2</c:v>
                </c:pt>
                <c:pt idx="414">
                  <c:v>3.2785824989373893E-2</c:v>
                </c:pt>
                <c:pt idx="415">
                  <c:v>3.3436570838429512E-2</c:v>
                </c:pt>
                <c:pt idx="416">
                  <c:v>3.4081359148413565E-2</c:v>
                </c:pt>
                <c:pt idx="417">
                  <c:v>3.4719354397737864E-2</c:v>
                </c:pt>
                <c:pt idx="418">
                  <c:v>3.5349716576369546E-2</c:v>
                </c:pt>
                <c:pt idx="419">
                  <c:v>3.5971602978628149E-2</c:v>
                </c:pt>
                <c:pt idx="420">
                  <c:v>3.6584170036558582E-2</c:v>
                </c:pt>
                <c:pt idx="421">
                  <c:v>3.7186575188472452E-2</c:v>
                </c:pt>
                <c:pt idx="422">
                  <c:v>3.7777978777019647E-2</c:v>
                </c:pt>
                <c:pt idx="423">
                  <c:v>3.835754597093826E-2</c:v>
                </c:pt>
                <c:pt idx="424">
                  <c:v>3.8924448704440805E-2</c:v>
                </c:pt>
                <c:pt idx="425">
                  <c:v>3.9477867628026291E-2</c:v>
                </c:pt>
                <c:pt idx="426">
                  <c:v>4.001699406436892E-2</c:v>
                </c:pt>
                <c:pt idx="427">
                  <c:v>4.0541031962817289E-2</c:v>
                </c:pt>
                <c:pt idx="428">
                  <c:v>4.1049199845948639E-2</c:v>
                </c:pt>
                <c:pt idx="429">
                  <c:v>4.1540732741564779E-2</c:v>
                </c:pt>
                <c:pt idx="430">
                  <c:v>4.2014884093482904E-2</c:v>
                </c:pt>
                <c:pt idx="431">
                  <c:v>4.2470927644471516E-2</c:v>
                </c:pt>
                <c:pt idx="432">
                  <c:v>4.2908159284711679E-2</c:v>
                </c:pt>
                <c:pt idx="433">
                  <c:v>4.3325898859217012E-2</c:v>
                </c:pt>
                <c:pt idx="434">
                  <c:v>4.3723491927734746E-2</c:v>
                </c:pt>
                <c:pt idx="435">
                  <c:v>4.4100311470766172E-2</c:v>
                </c:pt>
                <c:pt idx="436">
                  <c:v>4.4455759535492301E-2</c:v>
                </c:pt>
                <c:pt idx="437">
                  <c:v>4.4789268815561195E-2</c:v>
                </c:pt>
                <c:pt idx="438">
                  <c:v>4.5100304158902864E-2</c:v>
                </c:pt>
                <c:pt idx="439">
                  <c:v>4.5388363997964976E-2</c:v>
                </c:pt>
                <c:pt idx="440">
                  <c:v>4.5652981697020992E-2</c:v>
                </c:pt>
                <c:pt idx="441">
                  <c:v>4.5893726811487519E-2</c:v>
                </c:pt>
                <c:pt idx="442">
                  <c:v>4.6110206254494926E-2</c:v>
                </c:pt>
                <c:pt idx="443">
                  <c:v>4.6302065366286491E-2</c:v>
                </c:pt>
                <c:pt idx="444">
                  <c:v>4.6468988882373517E-2</c:v>
                </c:pt>
                <c:pt idx="445">
                  <c:v>4.6610701796748824E-2</c:v>
                </c:pt>
                <c:pt idx="446">
                  <c:v>4.672697011684903E-2</c:v>
                </c:pt>
                <c:pt idx="447">
                  <c:v>4.68176015073654E-2</c:v>
                </c:pt>
                <c:pt idx="448">
                  <c:v>4.6882445820423731E-2</c:v>
                </c:pt>
                <c:pt idx="449">
                  <c:v>4.6921395510086943E-2</c:v>
                </c:pt>
                <c:pt idx="450">
                  <c:v>4.6934385929580311E-2</c:v>
                </c:pt>
                <c:pt idx="451">
                  <c:v>4.6921395510086686E-2</c:v>
                </c:pt>
                <c:pt idx="452">
                  <c:v>4.688244582042312E-2</c:v>
                </c:pt>
                <c:pt idx="453">
                  <c:v>4.6817601507364484E-2</c:v>
                </c:pt>
                <c:pt idx="454">
                  <c:v>4.6726970116847837E-2</c:v>
                </c:pt>
                <c:pt idx="455">
                  <c:v>4.6610701796747339E-2</c:v>
                </c:pt>
                <c:pt idx="456">
                  <c:v>4.6468988882371803E-2</c:v>
                </c:pt>
                <c:pt idx="457">
                  <c:v>4.6302065366284409E-2</c:v>
                </c:pt>
                <c:pt idx="458">
                  <c:v>4.6110206254492622E-2</c:v>
                </c:pt>
                <c:pt idx="459">
                  <c:v>4.589372681148491E-2</c:v>
                </c:pt>
                <c:pt idx="460">
                  <c:v>4.5652981697018126E-2</c:v>
                </c:pt>
                <c:pt idx="461">
                  <c:v>4.5388363997961874E-2</c:v>
                </c:pt>
                <c:pt idx="462">
                  <c:v>4.5100304158899512E-2</c:v>
                </c:pt>
                <c:pt idx="463">
                  <c:v>4.4789268815557573E-2</c:v>
                </c:pt>
                <c:pt idx="464">
                  <c:v>4.4455759535488484E-2</c:v>
                </c:pt>
                <c:pt idx="465">
                  <c:v>4.4100311470762106E-2</c:v>
                </c:pt>
                <c:pt idx="466">
                  <c:v>4.37234919277305E-2</c:v>
                </c:pt>
                <c:pt idx="467">
                  <c:v>4.3325898859212592E-2</c:v>
                </c:pt>
                <c:pt idx="468">
                  <c:v>4.2908159284707065E-2</c:v>
                </c:pt>
                <c:pt idx="469">
                  <c:v>4.2470927644466729E-2</c:v>
                </c:pt>
                <c:pt idx="470">
                  <c:v>4.2014884093477929E-2</c:v>
                </c:pt>
                <c:pt idx="471">
                  <c:v>4.1540732741559672E-2</c:v>
                </c:pt>
                <c:pt idx="472">
                  <c:v>4.1049199845943386E-2</c:v>
                </c:pt>
                <c:pt idx="473">
                  <c:v>4.0541031962811884E-2</c:v>
                </c:pt>
                <c:pt idx="474">
                  <c:v>4.0016994064363424E-2</c:v>
                </c:pt>
                <c:pt idx="475">
                  <c:v>3.9477867628020656E-2</c:v>
                </c:pt>
                <c:pt idx="476">
                  <c:v>3.8924448704435073E-2</c:v>
                </c:pt>
                <c:pt idx="477">
                  <c:v>3.8357545970932432E-2</c:v>
                </c:pt>
                <c:pt idx="478">
                  <c:v>3.7777978777013749E-2</c:v>
                </c:pt>
                <c:pt idx="479">
                  <c:v>3.7186575188466492E-2</c:v>
                </c:pt>
                <c:pt idx="480">
                  <c:v>3.6584170036552545E-2</c:v>
                </c:pt>
                <c:pt idx="481">
                  <c:v>3.5971602978622029E-2</c:v>
                </c:pt>
                <c:pt idx="482">
                  <c:v>3.5349716576363398E-2</c:v>
                </c:pt>
                <c:pt idx="483">
                  <c:v>3.4719354397731703E-2</c:v>
                </c:pt>
                <c:pt idx="484">
                  <c:v>3.4081359148407341E-2</c:v>
                </c:pt>
                <c:pt idx="485">
                  <c:v>3.3436570838423295E-2</c:v>
                </c:pt>
                <c:pt idx="486">
                  <c:v>3.2785824989367642E-2</c:v>
                </c:pt>
                <c:pt idx="487">
                  <c:v>3.212995088731125E-2</c:v>
                </c:pt>
                <c:pt idx="488">
                  <c:v>3.1469769886341613E-2</c:v>
                </c:pt>
                <c:pt idx="489">
                  <c:v>3.0806093767295054E-2</c:v>
                </c:pt>
                <c:pt idx="490">
                  <c:v>3.0139723155976978E-2</c:v>
                </c:pt>
                <c:pt idx="491">
                  <c:v>2.9471446004845945E-2</c:v>
                </c:pt>
                <c:pt idx="492">
                  <c:v>2.8802036141810004E-2</c:v>
                </c:pt>
                <c:pt idx="493">
                  <c:v>2.8132251889450184E-2</c:v>
                </c:pt>
                <c:pt idx="494">
                  <c:v>2.7462834757641889E-2</c:v>
                </c:pt>
                <c:pt idx="495">
                  <c:v>2.6794508212199617E-2</c:v>
                </c:pt>
                <c:pt idx="496">
                  <c:v>2.6127976521816396E-2</c:v>
                </c:pt>
                <c:pt idx="497">
                  <c:v>2.5463923685218534E-2</c:v>
                </c:pt>
                <c:pt idx="498">
                  <c:v>2.4803012440102148E-2</c:v>
                </c:pt>
                <c:pt idx="499">
                  <c:v>2.4145883355066053E-2</c:v>
                </c:pt>
                <c:pt idx="500">
                  <c:v>2.3493154005409401E-2</c:v>
                </c:pt>
                <c:pt idx="501">
                  <c:v>2.2845418233317389E-2</c:v>
                </c:pt>
                <c:pt idx="502">
                  <c:v>2.2203245492624146E-2</c:v>
                </c:pt>
                <c:pt idx="503">
                  <c:v>2.1567180278012243E-2</c:v>
                </c:pt>
                <c:pt idx="504">
                  <c:v>2.0937741638190805E-2</c:v>
                </c:pt>
                <c:pt idx="505">
                  <c:v>2.0315422772284385E-2</c:v>
                </c:pt>
                <c:pt idx="506">
                  <c:v>1.9700690708371583E-2</c:v>
                </c:pt>
                <c:pt idx="507">
                  <c:v>1.9093986062827011E-2</c:v>
                </c:pt>
                <c:pt idx="508">
                  <c:v>1.8495722878853146E-2</c:v>
                </c:pt>
                <c:pt idx="509">
                  <c:v>1.7906288542334062E-2</c:v>
                </c:pt>
                <c:pt idx="510">
                  <c:v>1.7326043772905694E-2</c:v>
                </c:pt>
                <c:pt idx="511">
                  <c:v>1.6755322687915724E-2</c:v>
                </c:pt>
                <c:pt idx="512">
                  <c:v>1.6194432936741696E-2</c:v>
                </c:pt>
                <c:pt idx="513">
                  <c:v>1.5643655902749833E-2</c:v>
                </c:pt>
                <c:pt idx="514">
                  <c:v>1.5103246970007034E-2</c:v>
                </c:pt>
                <c:pt idx="515">
                  <c:v>1.4573435851709267E-2</c:v>
                </c:pt>
                <c:pt idx="516">
                  <c:v>1.4054426977155556E-2</c:v>
                </c:pt>
                <c:pt idx="517">
                  <c:v>1.3546399933983837E-2</c:v>
                </c:pt>
                <c:pt idx="518">
                  <c:v>1.304950996228801E-2</c:v>
                </c:pt>
                <c:pt idx="519">
                  <c:v>1.2563888497158322E-2</c:v>
                </c:pt>
                <c:pt idx="520">
                  <c:v>1.2089643756126638E-2</c:v>
                </c:pt>
                <c:pt idx="521">
                  <c:v>1.1626861367955831E-2</c:v>
                </c:pt>
                <c:pt idx="522">
                  <c:v>1.1175605039186381E-2</c:v>
                </c:pt>
                <c:pt idx="523">
                  <c:v>1.0735917254845318E-2</c:v>
                </c:pt>
                <c:pt idx="524">
                  <c:v>1.0307820009727874E-2</c:v>
                </c:pt>
                <c:pt idx="525">
                  <c:v>9.8913155666857742E-3</c:v>
                </c:pt>
                <c:pt idx="526">
                  <c:v>9.4863872383925268E-3</c:v>
                </c:pt>
                <c:pt idx="527">
                  <c:v>9.093000189106016E-3</c:v>
                </c:pt>
                <c:pt idx="528">
                  <c:v>8.7111022530136396E-3</c:v>
                </c:pt>
                <c:pt idx="529">
                  <c:v>8.3406247658201448E-3</c:v>
                </c:pt>
                <c:pt idx="530">
                  <c:v>7.9814834063262445E-3</c:v>
                </c:pt>
                <c:pt idx="531">
                  <c:v>7.6335790448436554E-3</c:v>
                </c:pt>
                <c:pt idx="532">
                  <c:v>7.2967985953997236E-3</c:v>
                </c:pt>
                <c:pt idx="533">
                  <c:v>6.9710158688005433E-3</c:v>
                </c:pt>
                <c:pt idx="534">
                  <c:v>6.6560924237454629E-3</c:v>
                </c:pt>
                <c:pt idx="535">
                  <c:v>6.3518784133159908E-3</c:v>
                </c:pt>
                <c:pt idx="536">
                  <c:v>6.0582134242987999E-3</c:v>
                </c:pt>
                <c:pt idx="537">
                  <c:v>5.7749273069433024E-3</c:v>
                </c:pt>
                <c:pt idx="538">
                  <c:v>5.5018409928997633E-3</c:v>
                </c:pt>
                <c:pt idx="539">
                  <c:v>5.2387672992319822E-3</c:v>
                </c:pt>
                <c:pt idx="540">
                  <c:v>4.9855117165494064E-3</c:v>
                </c:pt>
                <c:pt idx="541">
                  <c:v>4.7418731794552221E-3</c:v>
                </c:pt>
                <c:pt idx="542">
                  <c:v>4.5076448176596551E-3</c:v>
                </c:pt>
                <c:pt idx="543">
                  <c:v>4.2826146862602315E-3</c:v>
                </c:pt>
                <c:pt idx="544">
                  <c:v>4.0665664738419802E-3</c:v>
                </c:pt>
                <c:pt idx="545">
                  <c:v>3.8592801872008673E-3</c:v>
                </c:pt>
                <c:pt idx="546">
                  <c:v>3.6605328116410011E-3</c:v>
                </c:pt>
                <c:pt idx="547">
                  <c:v>3.4700989459413708E-3</c:v>
                </c:pt>
                <c:pt idx="548">
                  <c:v>3.2877514112291248E-3</c:v>
                </c:pt>
                <c:pt idx="549">
                  <c:v>3.1132618331338878E-3</c:v>
                </c:pt>
                <c:pt idx="550">
                  <c:v>2.9464011967309202E-3</c:v>
                </c:pt>
                <c:pt idx="551">
                  <c:v>2.7869403739090542E-3</c:v>
                </c:pt>
                <c:pt idx="552">
                  <c:v>2.6346506229227118E-3</c:v>
                </c:pt>
                <c:pt idx="553">
                  <c:v>2.4893040600047832E-3</c:v>
                </c:pt>
                <c:pt idx="554">
                  <c:v>2.3506741030291591E-3</c:v>
                </c:pt>
                <c:pt idx="555">
                  <c:v>2.2185358873175981E-3</c:v>
                </c:pt>
                <c:pt idx="556">
                  <c:v>2.0926666537851302E-3</c:v>
                </c:pt>
                <c:pt idx="557">
                  <c:v>1.9728461097119373E-3</c:v>
                </c:pt>
                <c:pt idx="558">
                  <c:v>1.8588567625160313E-3</c:v>
                </c:pt>
                <c:pt idx="559">
                  <c:v>1.7504842269820697E-3</c:v>
                </c:pt>
                <c:pt idx="560">
                  <c:v>1.6475175064750859E-3</c:v>
                </c:pt>
                <c:pt idx="561">
                  <c:v>1.5497492487355823E-3</c:v>
                </c:pt>
                <c:pt idx="562">
                  <c:v>1.4569759769133394E-3</c:v>
                </c:pt>
                <c:pt idx="563">
                  <c:v>1.3689982965517748E-3</c:v>
                </c:pt>
                <c:pt idx="564">
                  <c:v>1.2856210792831487E-3</c:v>
                </c:pt>
                <c:pt idx="565">
                  <c:v>1.2066536240369658E-3</c:v>
                </c:pt>
                <c:pt idx="566">
                  <c:v>1.1319097966001918E-3</c:v>
                </c:pt>
                <c:pt idx="567">
                  <c:v>1.0612081483983655E-3</c:v>
                </c:pt>
                <c:pt idx="568">
                  <c:v>9.9437201539142261E-4</c:v>
                </c:pt>
                <c:pt idx="569">
                  <c:v>9.3122959799771048E-4</c:v>
                </c:pt>
                <c:pt idx="570">
                  <c:v>8.7161402297384282E-4</c:v>
                </c:pt>
                <c:pt idx="571">
                  <c:v>8.1536338818772691E-4</c:v>
                </c:pt>
                <c:pt idx="572">
                  <c:v>7.6232079122681088E-4</c:v>
                </c:pt>
                <c:pt idx="573">
                  <c:v>7.1233434278427385E-4</c:v>
                </c:pt>
                <c:pt idx="574">
                  <c:v>6.6525716576222354E-4</c:v>
                </c:pt>
                <c:pt idx="575">
                  <c:v>6.209473810237482E-4</c:v>
                </c:pt>
                <c:pt idx="576">
                  <c:v>5.7926808071473033E-4</c:v>
                </c:pt>
                <c:pt idx="577">
                  <c:v>5.4008729006234499E-4</c:v>
                </c:pt>
                <c:pt idx="578">
                  <c:v>5.0327791854006953E-4</c:v>
                </c:pt>
                <c:pt idx="579">
                  <c:v>4.6871770126940496E-4</c:v>
                </c:pt>
                <c:pt idx="580">
                  <c:v>4.3628913150637282E-4</c:v>
                </c:pt>
                <c:pt idx="581">
                  <c:v>4.0587938503664292E-4</c:v>
                </c:pt>
                <c:pt idx="582">
                  <c:v>3.7738023727706553E-4</c:v>
                </c:pt>
                <c:pt idx="583">
                  <c:v>3.5068797385364911E-4</c:v>
                </c:pt>
                <c:pt idx="584">
                  <c:v>3.2570329539696985E-4</c:v>
                </c:pt>
                <c:pt idx="585">
                  <c:v>3.0233121726575414E-4</c:v>
                </c:pt>
                <c:pt idx="586">
                  <c:v>2.8048096487826019E-4</c:v>
                </c:pt>
                <c:pt idx="587">
                  <c:v>2.600658652992522E-4</c:v>
                </c:pt>
                <c:pt idx="588">
                  <c:v>2.4100323569802091E-4</c:v>
                </c:pt>
                <c:pt idx="589">
                  <c:v>2.2321426926029395E-4</c:v>
                </c:pt>
                <c:pt idx="590">
                  <c:v>2.0662391910408954E-4</c:v>
                </c:pt>
                <c:pt idx="591">
                  <c:v>1.9116078071687877E-4</c:v>
                </c:pt>
                <c:pt idx="592">
                  <c:v>1.7675697339885628E-4</c:v>
                </c:pt>
                <c:pt idx="593">
                  <c:v>1.6334802116496321E-4</c:v>
                </c:pt>
                <c:pt idx="594">
                  <c:v>1.5087273352654349E-4</c:v>
                </c:pt>
                <c:pt idx="595">
                  <c:v>1.3927308654238839E-4</c:v>
                </c:pt>
                <c:pt idx="596">
                  <c:v>1.2849410449845155E-4</c:v>
                </c:pt>
                <c:pt idx="597">
                  <c:v>1.1848374254584515E-4</c:v>
                </c:pt>
                <c:pt idx="598">
                  <c:v>1.0919277059790137E-4</c:v>
                </c:pt>
                <c:pt idx="599">
                  <c:v>1.0057465875921168E-4</c:v>
                </c:pt>
                <c:pt idx="600">
                  <c:v>9.2585464532667292E-5</c:v>
                </c:pt>
                <c:pt idx="601">
                  <c:v>8.5183722024687543E-5</c:v>
                </c:pt>
                <c:pt idx="602">
                  <c:v>7.833033334408018E-5</c:v>
                </c:pt>
                <c:pt idx="603">
                  <c:v>7.1988462366344473E-5</c:v>
                </c:pt>
                <c:pt idx="604">
                  <c:v>6.6123431012760534E-5</c:v>
                </c:pt>
                <c:pt idx="605">
                  <c:v>6.0702618172279284E-5</c:v>
                </c:pt>
                <c:pt idx="606">
                  <c:v>5.5695361374095268E-5</c:v>
                </c:pt>
                <c:pt idx="607">
                  <c:v>5.1072861299799306E-5</c:v>
                </c:pt>
                <c:pt idx="608">
                  <c:v>4.680808920621278E-5</c:v>
                </c:pt>
                <c:pt idx="609">
                  <c:v>4.2875697313351462E-5</c:v>
                </c:pt>
                <c:pt idx="610">
                  <c:v>3.9251932196466517E-5</c:v>
                </c:pt>
                <c:pt idx="611">
                  <c:v>3.5914551206721782E-5</c:v>
                </c:pt>
                <c:pt idx="612">
                  <c:v>3.2842741931782282E-5</c:v>
                </c:pt>
                <c:pt idx="613">
                  <c:v>3.0017044695367095E-5</c:v>
                </c:pt>
                <c:pt idx="614">
                  <c:v>2.7419278083639255E-5</c:v>
                </c:pt>
                <c:pt idx="615">
                  <c:v>2.503246747612127E-5</c:v>
                </c:pt>
                <c:pt idx="616">
                  <c:v>2.2840776549612098E-5</c:v>
                </c:pt>
                <c:pt idx="617">
                  <c:v>2.0829441715287414E-5</c:v>
                </c:pt>
                <c:pt idx="618">
                  <c:v>1.8984709441764693E-5</c:v>
                </c:pt>
                <c:pt idx="619">
                  <c:v>1.7293776410350774E-5</c:v>
                </c:pt>
                <c:pt idx="620">
                  <c:v>1.5744732442933612E-5</c:v>
                </c:pt>
                <c:pt idx="621">
                  <c:v>1.4326506137977185E-5</c:v>
                </c:pt>
                <c:pt idx="622">
                  <c:v>1.3028813145796874E-5</c:v>
                </c:pt>
                <c:pt idx="623">
                  <c:v>1.1842107010677506E-5</c:v>
                </c:pt>
                <c:pt idx="624">
                  <c:v>1.0757532504414951E-5</c:v>
                </c:pt>
                <c:pt idx="625">
                  <c:v>9.766881373467041E-6</c:v>
                </c:pt>
                <c:pt idx="626">
                  <c:v>8.8625504200464392E-6</c:v>
                </c:pt>
                <c:pt idx="627">
                  <c:v>8.037501836146419E-6</c:v>
                </c:pt>
                <c:pt idx="628">
                  <c:v>7.285225708606605E-6</c:v>
                </c:pt>
                <c:pt idx="629">
                  <c:v>6.5997046128738702E-6</c:v>
                </c:pt>
                <c:pt idx="630">
                  <c:v>5.9753802130476902E-6</c:v>
                </c:pt>
                <c:pt idx="631">
                  <c:v>5.4071217860889557E-6</c:v>
                </c:pt>
                <c:pt idx="632">
                  <c:v>4.8901965886784015E-6</c:v>
                </c:pt>
                <c:pt idx="633">
                  <c:v>4.4202419861056361E-6</c:v>
                </c:pt>
                <c:pt idx="634">
                  <c:v>3.9932392637187066E-6</c:v>
                </c:pt>
                <c:pt idx="635">
                  <c:v>3.6054890428393265E-6</c:v>
                </c:pt>
                <c:pt idx="636">
                  <c:v>3.2535882246203925E-6</c:v>
                </c:pt>
                <c:pt idx="637">
                  <c:v>2.93440838706663E-6</c:v>
                </c:pt>
                <c:pt idx="638">
                  <c:v>2.645075562328113E-6</c:v>
                </c:pt>
                <c:pt idx="639">
                  <c:v>2.3829513233895191E-6</c:v>
                </c:pt>
                <c:pt idx="640">
                  <c:v>2.1456151113928002E-6</c:v>
                </c:pt>
                <c:pt idx="641">
                  <c:v>1.9308477370268764E-6</c:v>
                </c:pt>
                <c:pt idx="642">
                  <c:v>1.7366159916780955E-6</c:v>
                </c:pt>
                <c:pt idx="643">
                  <c:v>1.5610583063409631E-6</c:v>
                </c:pt>
                <c:pt idx="644">
                  <c:v>1.4024713986258641E-6</c:v>
                </c:pt>
                <c:pt idx="645">
                  <c:v>1.2592978505540737E-6</c:v>
                </c:pt>
                <c:pt idx="646">
                  <c:v>1.1301145621882288E-6</c:v>
                </c:pt>
                <c:pt idx="647">
                  <c:v>1.0136220284964144E-6</c:v>
                </c:pt>
                <c:pt idx="648">
                  <c:v>9.0863438918041727E-7</c:v>
                </c:pt>
                <c:pt idx="649">
                  <c:v>8.1407020350364312E-7</c:v>
                </c:pt>
                <c:pt idx="650">
                  <c:v>7.289439044243447E-7</c:v>
                </c:pt>
                <c:pt idx="651">
                  <c:v>6.5235788856733453E-7</c:v>
                </c:pt>
                <c:pt idx="652">
                  <c:v>5.8349520074664711E-7</c:v>
                </c:pt>
                <c:pt idx="653">
                  <c:v>5.216127738771479E-7</c:v>
                </c:pt>
                <c:pt idx="654">
                  <c:v>4.6603518718055542E-7</c:v>
                </c:pt>
                <c:pt idx="655">
                  <c:v>4.1614890759705387E-7</c:v>
                </c:pt>
                <c:pt idx="656">
                  <c:v>3.7139698125464289E-7</c:v>
                </c:pt>
                <c:pt idx="657">
                  <c:v>3.3127414372239165E-7</c:v>
                </c:pt>
                <c:pt idx="658">
                  <c:v>2.953223195790562E-7</c:v>
                </c:pt>
                <c:pt idx="659">
                  <c:v>2.631264835638944E-7</c:v>
                </c:pt>
                <c:pt idx="660">
                  <c:v>2.3431085724144497E-7</c:v>
                </c:pt>
                <c:pt idx="661">
                  <c:v>2.0853541670607209E-7</c:v>
                </c:pt>
                <c:pt idx="662">
                  <c:v>1.8549268837560446E-7</c:v>
                </c:pt>
                <c:pt idx="663">
                  <c:v>1.6490481137672787E-7</c:v>
                </c:pt>
                <c:pt idx="664">
                  <c:v>1.4652084640893704E-7</c:v>
                </c:pt>
                <c:pt idx="665">
                  <c:v>1.3011431228973105E-7</c:v>
                </c:pt>
                <c:pt idx="666">
                  <c:v>1.1548093263282917E-7</c:v>
                </c:pt>
                <c:pt idx="667">
                  <c:v>1.0243657629492188E-7</c:v>
                </c:pt>
                <c:pt idx="668">
                  <c:v>9.0815376346614283E-8</c:v>
                </c:pt>
                <c:pt idx="669">
                  <c:v>8.0468013381581537E-8</c:v>
                </c:pt>
                <c:pt idx="670">
                  <c:v>7.1260149976525123E-8</c:v>
                </c:pt>
                <c:pt idx="671">
                  <c:v>6.3071004055319243E-8</c:v>
                </c:pt>
                <c:pt idx="672">
                  <c:v>5.5792049795919796E-8</c:v>
                </c:pt>
                <c:pt idx="673">
                  <c:v>4.9325835550317814E-8</c:v>
                </c:pt>
                <c:pt idx="674">
                  <c:v>4.3584909028280965E-8</c:v>
                </c:pt>
                <c:pt idx="675">
                  <c:v>3.84908407270403E-8</c:v>
                </c:pt>
                <c:pt idx="676">
                  <c:v>3.3973337273674811E-8</c:v>
                </c:pt>
                <c:pt idx="677">
                  <c:v>2.9969436986923531E-8</c:v>
                </c:pt>
                <c:pt idx="678">
                  <c:v>2.6422780562699499E-8</c:v>
                </c:pt>
                <c:pt idx="679">
                  <c:v>2.3282950344835221E-8</c:v>
                </c:pt>
                <c:pt idx="680">
                  <c:v>2.0504872161677307E-8</c:v>
                </c:pt>
                <c:pt idx="681">
                  <c:v>1.8048274192107038E-8</c:v>
                </c:pt>
                <c:pt idx="682">
                  <c:v>1.5877197773420448E-8</c:v>
                </c:pt>
                <c:pt idx="683">
                  <c:v>1.3959555480180451E-8</c:v>
                </c:pt>
                <c:pt idx="684">
                  <c:v>1.2266732189550145E-8</c:v>
                </c:pt>
                <c:pt idx="685">
                  <c:v>1.0773225206537813E-8</c:v>
                </c:pt>
                <c:pt idx="686">
                  <c:v>9.4563198537722288E-9</c:v>
                </c:pt>
                <c:pt idx="687">
                  <c:v>8.2957972365623097E-9</c:v>
                </c:pt>
                <c:pt idx="688">
                  <c:v>7.2736711766732384E-9</c:v>
                </c:pt>
                <c:pt idx="689">
                  <c:v>6.3739515690023768E-9</c:v>
                </c:pt>
                <c:pt idx="690">
                  <c:v>5.5824316556218638E-9</c:v>
                </c:pt>
                <c:pt idx="691">
                  <c:v>4.8864969328512351E-9</c:v>
                </c:pt>
                <c:pt idx="692">
                  <c:v>4.2749536104503165E-9</c:v>
                </c:pt>
                <c:pt idx="693">
                  <c:v>3.7378747289221616E-9</c:v>
                </c:pt>
                <c:pt idx="694">
                  <c:v>3.2664622124643278E-9</c:v>
                </c:pt>
                <c:pt idx="695">
                  <c:v>2.8529232924142897E-9</c:v>
                </c:pt>
                <c:pt idx="696">
                  <c:v>2.4903598801453645E-9</c:v>
                </c:pt>
                <c:pt idx="697">
                  <c:v>2.172669600267171E-9</c:v>
                </c:pt>
                <c:pt idx="698">
                  <c:v>1.8944573155902631E-9</c:v>
                </c:pt>
                <c:pt idx="699">
                  <c:v>1.6509560854933596E-9</c:v>
                </c:pt>
                <c:pt idx="700">
                  <c:v>1.4379565998938533E-9</c:v>
                </c:pt>
                <c:pt idx="701">
                  <c:v>1.2517442227211091E-9</c:v>
                </c:pt>
                <c:pt idx="702">
                  <c:v>1.0890428623366681E-9</c:v>
                </c:pt>
                <c:pt idx="703">
                  <c:v>9.469649623899053E-10</c:v>
                </c:pt>
                <c:pt idx="704">
                  <c:v>8.2296697575561157E-10</c:v>
                </c:pt>
                <c:pt idx="705">
                  <c:v>7.1480974703892384E-10</c:v>
                </c:pt>
                <c:pt idx="706">
                  <c:v>6.2052328618054607E-10</c:v>
                </c:pt>
                <c:pt idx="707">
                  <c:v>5.3837546744006898E-10</c:v>
                </c:pt>
                <c:pt idx="708">
                  <c:v>4.668442349298202E-10</c:v>
                </c:pt>
                <c:pt idx="709">
                  <c:v>4.0459293833440717E-10</c:v>
                </c:pt>
                <c:pt idx="710">
                  <c:v>3.5044846086780441E-10</c:v>
                </c:pt>
                <c:pt idx="711">
                  <c:v>3.0338183624702161E-10</c:v>
                </c:pt>
                <c:pt idx="712">
                  <c:v>2.6249108282664406E-10</c:v>
                </c:pt>
                <c:pt idx="713">
                  <c:v>2.2698601134399357E-10</c:v>
                </c:pt>
                <c:pt idx="714">
                  <c:v>1.9617478824736669E-10</c:v>
                </c:pt>
                <c:pt idx="715">
                  <c:v>1.6945205957456508E-10</c:v>
                </c:pt>
                <c:pt idx="716">
                  <c:v>1.4628846104897321E-10</c:v>
                </c:pt>
                <c:pt idx="717">
                  <c:v>1.2622135867960521E-10</c:v>
                </c:pt>
                <c:pt idx="718">
                  <c:v>1.0884668088548614E-10</c:v>
                </c:pt>
                <c:pt idx="719">
                  <c:v>9.3811718192092179E-11</c:v>
                </c:pt>
                <c:pt idx="720">
                  <c:v>8.0808780031624482E-11</c:v>
                </c:pt>
                <c:pt idx="721">
                  <c:v>6.9569610268465429E-11</c:v>
                </c:pt>
                <c:pt idx="722">
                  <c:v>5.9860473901794768E-11</c:v>
                </c:pt>
                <c:pt idx="723">
                  <c:v>5.1477837092545928E-11</c:v>
                </c:pt>
                <c:pt idx="724">
                  <c:v>4.4244571333755767E-11</c:v>
                </c:pt>
                <c:pt idx="725">
                  <c:v>3.800662033392575E-11</c:v>
                </c:pt>
                <c:pt idx="726">
                  <c:v>3.2630075104671453E-11</c:v>
                </c:pt>
                <c:pt idx="727">
                  <c:v>2.7998608920592964E-11</c:v>
                </c:pt>
                <c:pt idx="728">
                  <c:v>2.4011229326841247E-11</c:v>
                </c:pt>
                <c:pt idx="729">
                  <c:v>2.0580309276992019E-11</c:v>
                </c:pt>
                <c:pt idx="730">
                  <c:v>1.7629863852686636E-11</c:v>
                </c:pt>
                <c:pt idx="731">
                  <c:v>1.5094042903107004E-11</c:v>
                </c:pt>
                <c:pt idx="732">
                  <c:v>1.2915813397339345E-11</c:v>
                </c:pt>
                <c:pt idx="733">
                  <c:v>1.1045808351644625E-11</c:v>
                </c:pt>
                <c:pt idx="734">
                  <c:v>9.4413219176628287E-12</c:v>
                </c:pt>
                <c:pt idx="735">
                  <c:v>8.065432633592775E-12</c:v>
                </c:pt>
                <c:pt idx="736">
                  <c:v>6.8862389816198927E-12</c:v>
                </c:pt>
                <c:pt idx="737">
                  <c:v>5.8761932911534412E-12</c:v>
                </c:pt>
                <c:pt idx="738">
                  <c:v>5.0115217055427533E-12</c:v>
                </c:pt>
                <c:pt idx="739">
                  <c:v>4.2717194138800688E-12</c:v>
                </c:pt>
                <c:pt idx="740">
                  <c:v>3.6391116607538722E-12</c:v>
                </c:pt>
                <c:pt idx="741">
                  <c:v>3.0984722046379822E-12</c:v>
                </c:pt>
                <c:pt idx="742">
                  <c:v>2.6366919171870069E-12</c:v>
                </c:pt>
                <c:pt idx="743">
                  <c:v>2.2424911164315045E-12</c:v>
                </c:pt>
                <c:pt idx="744">
                  <c:v>1.9061700204430387E-12</c:v>
                </c:pt>
                <c:pt idx="745">
                  <c:v>1.6193924067089602E-12</c:v>
                </c:pt>
                <c:pt idx="746">
                  <c:v>1.3749981771225532E-12</c:v>
                </c:pt>
                <c:pt idx="747">
                  <c:v>1.1668410688649948E-12</c:v>
                </c:pt>
                <c:pt idx="748">
                  <c:v>9.8964822616890164E-13</c:v>
                </c:pt>
                <c:pt idx="749">
                  <c:v>8.3889876468686307E-13</c:v>
                </c:pt>
                <c:pt idx="750">
                  <c:v>7.1071882576145969E-13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Sheet1!$K$3</c:f>
              <c:strCache>
                <c:ptCount val="1"/>
                <c:pt idx="0">
                  <c:v>x=90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Sheet1!$K$4:$K$754</c:f>
              <c:numCache>
                <c:formatCode>General</c:formatCode>
                <c:ptCount val="751"/>
                <c:pt idx="0">
                  <c:v>3.6521646119119755E-26</c:v>
                </c:pt>
                <c:pt idx="1">
                  <c:v>4.5571848604688071E-26</c:v>
                </c:pt>
                <c:pt idx="2">
                  <c:v>5.6839527988036411E-26</c:v>
                </c:pt>
                <c:pt idx="3">
                  <c:v>7.0861737118322856E-26</c:v>
                </c:pt>
                <c:pt idx="4">
                  <c:v>8.8304053767972153E-26</c:v>
                </c:pt>
                <c:pt idx="5">
                  <c:v>1.0999096256957785E-25</c:v>
                </c:pt>
                <c:pt idx="6">
                  <c:v>1.3694332841304703E-25</c:v>
                </c:pt>
                <c:pt idx="7">
                  <c:v>1.7042459499434744E-25</c:v>
                </c:pt>
                <c:pt idx="8">
                  <c:v>2.1199771350867201E-25</c:v>
                </c:pt>
                <c:pt idx="9">
                  <c:v>2.635952609967534E-25</c:v>
                </c:pt>
                <c:pt idx="10">
                  <c:v>3.2760576396376636E-25</c:v>
                </c:pt>
                <c:pt idx="11">
                  <c:v>4.0697992297592215E-25</c:v>
                </c:pt>
                <c:pt idx="12">
                  <c:v>5.0536126523543391E-25</c:v>
                </c:pt>
                <c:pt idx="13">
                  <c:v>6.2724676776848672E-25</c:v>
                </c:pt>
                <c:pt idx="14">
                  <c:v>7.7818423410887824E-25</c:v>
                </c:pt>
                <c:pt idx="15">
                  <c:v>9.6501472116263296E-25</c:v>
                </c:pt>
                <c:pt idx="16">
                  <c:v>1.1961701597376303E-24</c:v>
                </c:pt>
                <c:pt idx="17">
                  <c:v>1.4820385641743692E-24</c:v>
                </c:pt>
                <c:pt idx="18">
                  <c:v>1.8354119711696301E-24</c:v>
                </c:pt>
                <c:pt idx="19">
                  <c:v>2.2720355914202035E-24</c:v>
                </c:pt>
                <c:pt idx="20">
                  <c:v>2.8112807288235227E-24</c:v>
                </c:pt>
                <c:pt idx="21">
                  <c:v>3.4769689765752482E-24</c:v>
                </c:pt>
                <c:pt idx="22">
                  <c:v>4.2983812263977658E-24</c:v>
                </c:pt>
                <c:pt idx="23">
                  <c:v>5.311492354825364E-24</c:v>
                </c:pt>
                <c:pt idx="24">
                  <c:v>6.5604813553787618E-24</c:v>
                </c:pt>
                <c:pt idx="25">
                  <c:v>8.0995775017968476E-24</c:v>
                </c:pt>
                <c:pt idx="26">
                  <c:v>9.995316259146402E-24</c:v>
                </c:pt>
                <c:pt idx="27">
                  <c:v>1.232929459444245E-23</c:v>
                </c:pt>
                <c:pt idx="28">
                  <c:v>1.5201534665340343E-23</c:v>
                </c:pt>
                <c:pt idx="29">
                  <c:v>1.8734588295162553E-23</c:v>
                </c:pt>
                <c:pt idx="30">
                  <c:v>2.307854303209643E-23</c:v>
                </c:pt>
                <c:pt idx="31">
                  <c:v>2.8417124973003228E-23</c:v>
                </c:pt>
                <c:pt idx="32">
                  <c:v>3.4975135152720534E-23</c:v>
                </c:pt>
                <c:pt idx="33">
                  <c:v>4.302750665700252E-23</c:v>
                </c:pt>
                <c:pt idx="34">
                  <c:v>5.2910330515575096E-23</c:v>
                </c:pt>
                <c:pt idx="35">
                  <c:v>6.5034272041638107E-23</c:v>
                </c:pt>
                <c:pt idx="36">
                  <c:v>7.9900888215355781E-23</c:v>
                </c:pt>
                <c:pt idx="37">
                  <c:v>9.8122464097769182E-23</c:v>
                </c:pt>
                <c:pt idx="38">
                  <c:v>1.2044611587565617E-22</c:v>
                </c:pt>
                <c:pt idx="39">
                  <c:v>1.4778306449998184E-22</c:v>
                </c:pt>
                <c:pt idx="40">
                  <c:v>1.8124417241835242E-22</c:v>
                </c:pt>
                <c:pt idx="41">
                  <c:v>2.2218306312457037E-22</c:v>
                </c:pt>
                <c:pt idx="42">
                  <c:v>2.7224841695917032E-22</c:v>
                </c:pt>
                <c:pt idx="43">
                  <c:v>3.3344736614275364E-22</c:v>
                </c:pt>
                <c:pt idx="44">
                  <c:v>4.0822230860499783E-22</c:v>
                </c:pt>
                <c:pt idx="45">
                  <c:v>4.9954393718663575E-22</c:v>
                </c:pt>
                <c:pt idx="46">
                  <c:v>6.1102385427068829E-22</c:v>
                </c:pt>
                <c:pt idx="47">
                  <c:v>7.4705083101056297E-22</c:v>
                </c:pt>
                <c:pt idx="48">
                  <c:v>9.1295559797433033E-22</c:v>
                </c:pt>
                <c:pt idx="49">
                  <c:v>1.1152100475782815E-21</c:v>
                </c:pt>
                <c:pt idx="50">
                  <c:v>1.3616679208061817E-21</c:v>
                </c:pt>
                <c:pt idx="51">
                  <c:v>1.6618554803828139E-21</c:v>
                </c:pt>
                <c:pt idx="52">
                  <c:v>2.0273223862804093E-21</c:v>
                </c:pt>
                <c:pt idx="53">
                  <c:v>2.4720650426003802E-21</c:v>
                </c:pt>
                <c:pt idx="54">
                  <c:v>3.0130371435130783E-21</c:v>
                </c:pt>
                <c:pt idx="55">
                  <c:v>3.6707650886773373E-21</c:v>
                </c:pt>
                <c:pt idx="56">
                  <c:v>4.4700894589716077E-21</c:v>
                </c:pt>
                <c:pt idx="57">
                  <c:v>5.4410579527647101E-21</c:v>
                </c:pt>
                <c:pt idx="58">
                  <c:v>6.6200002136834793E-21</c:v>
                </c:pt>
                <c:pt idx="59">
                  <c:v>8.0508209901761622E-21</c:v>
                </c:pt>
                <c:pt idx="60">
                  <c:v>9.7865552419222328E-21</c:v>
                </c:pt>
                <c:pt idx="61">
                  <c:v>1.1891237370072358E-20</c:v>
                </c:pt>
                <c:pt idx="62">
                  <c:v>1.4442146960524455E-20</c:v>
                </c:pt>
                <c:pt idx="63">
                  <c:v>1.7532505604002325E-20</c:v>
                </c:pt>
                <c:pt idx="64">
                  <c:v>2.1274713863442651E-20</c:v>
                </c:pt>
                <c:pt idx="65">
                  <c:v>2.5804234736283467E-20</c:v>
                </c:pt>
                <c:pt idx="66">
                  <c:v>3.1284250525457751E-20</c:v>
                </c:pt>
                <c:pt idx="67">
                  <c:v>3.7911244502225133E-20</c:v>
                </c:pt>
                <c:pt idx="68">
                  <c:v>4.5921687842626494E-20</c:v>
                </c:pt>
                <c:pt idx="69">
                  <c:v>5.5600046905856966E-20</c:v>
                </c:pt>
                <c:pt idx="70">
                  <c:v>6.728836701170839E-20</c:v>
                </c:pt>
                <c:pt idx="71">
                  <c:v>8.1397737663432784E-20</c:v>
                </c:pt>
                <c:pt idx="72">
                  <c:v>9.8422002066110562E-20</c:v>
                </c:pt>
                <c:pt idx="73">
                  <c:v>1.1895414247712256E-19</c:v>
                </c:pt>
                <c:pt idx="74">
                  <c:v>1.4370585436188446E-19</c:v>
                </c:pt>
                <c:pt idx="75">
                  <c:v>1.7353091883278973E-19</c:v>
                </c:pt>
                <c:pt idx="76">
                  <c:v>2.0945309715321124E-19</c:v>
                </c:pt>
                <c:pt idx="77">
                  <c:v>2.5269940640616919E-19</c:v>
                </c:pt>
                <c:pt idx="78">
                  <c:v>3.0473979554167042E-19</c:v>
                </c:pt>
                <c:pt idx="79">
                  <c:v>3.6733443037643051E-19</c:v>
                </c:pt>
                <c:pt idx="80">
                  <c:v>4.4259001995379356E-19</c:v>
                </c:pt>
                <c:pt idx="81">
                  <c:v>5.3302688112317181E-19</c:v>
                </c:pt>
                <c:pt idx="82">
                  <c:v>6.4165875048039861E-19</c:v>
                </c:pt>
                <c:pt idx="83">
                  <c:v>7.7208772138807643E-19</c:v>
                </c:pt>
                <c:pt idx="84">
                  <c:v>9.2861711859686662E-19</c:v>
                </c:pt>
                <c:pt idx="85">
                  <c:v>1.1163856356552446E-18</c:v>
                </c:pt>
                <c:pt idx="86">
                  <c:v>1.3415266644637778E-18</c:v>
                </c:pt>
                <c:pt idx="87">
                  <c:v>1.6113574579734591E-18</c:v>
                </c:pt>
                <c:pt idx="88">
                  <c:v>1.9346036048379914E-18</c:v>
                </c:pt>
                <c:pt idx="89">
                  <c:v>2.3216652806776217E-18</c:v>
                </c:pt>
                <c:pt idx="90">
                  <c:v>2.7849329000648658E-18</c:v>
                </c:pt>
                <c:pt idx="91">
                  <c:v>3.3391611562792572E-18</c:v>
                </c:pt>
                <c:pt idx="92">
                  <c:v>4.0019120371979107E-18</c:v>
                </c:pt>
                <c:pt idx="93">
                  <c:v>4.7940792861272005E-18</c:v>
                </c:pt>
                <c:pt idx="94">
                  <c:v>5.7405089834663966E-18</c:v>
                </c:pt>
                <c:pt idx="95">
                  <c:v>6.8707335142493345E-18</c:v>
                </c:pt>
                <c:pt idx="96">
                  <c:v>8.2198392224251603E-18</c:v>
                </c:pt>
                <c:pt idx="97">
                  <c:v>9.8294916104522259E-18</c:v>
                </c:pt>
                <c:pt idx="98">
                  <c:v>1.1749146109982746E-17</c:v>
                </c:pt>
                <c:pt idx="99">
                  <c:v>1.4037477328027269E-17</c:v>
                </c:pt>
                <c:pt idx="100">
                  <c:v>1.6764065381533472E-17</c:v>
                </c:pt>
                <c:pt idx="101">
                  <c:v>2.001138460956271E-17</c:v>
                </c:pt>
                <c:pt idx="102">
                  <c:v>2.3877147756229172E-17</c:v>
                </c:pt>
                <c:pt idx="103">
                  <c:v>2.8477067835104181E-17</c:v>
                </c:pt>
                <c:pt idx="104">
                  <c:v>3.394811053249723E-17</c:v>
                </c:pt>
                <c:pt idx="105">
                  <c:v>4.0452322432989561E-17</c:v>
                </c:pt>
                <c:pt idx="106">
                  <c:v>4.8181334845679844E-17</c:v>
                </c:pt>
                <c:pt idx="107">
                  <c:v>5.736165990966604E-17</c:v>
                </c:pt>
                <c:pt idx="108">
                  <c:v>6.8260915351146364E-17</c:v>
                </c:pt>
                <c:pt idx="109">
                  <c:v>8.1195137202239194E-17</c:v>
                </c:pt>
                <c:pt idx="110">
                  <c:v>9.6537366493635554E-17</c:v>
                </c:pt>
                <c:pt idx="111">
                  <c:v>1.147277270012231E-16</c:v>
                </c:pt>
                <c:pt idx="112">
                  <c:v>1.3628524725602809E-16</c:v>
                </c:pt>
                <c:pt idx="113">
                  <c:v>1.6182172201983412E-16</c:v>
                </c:pt>
                <c:pt idx="114">
                  <c:v>1.9205795721220018E-16</c:v>
                </c:pt>
                <c:pt idx="115">
                  <c:v>2.278427989166342E-16</c:v>
                </c:pt>
                <c:pt idx="116">
                  <c:v>2.7017541282641952E-16</c:v>
                </c:pt>
                <c:pt idx="117">
                  <c:v>3.2023135673307242E-16</c:v>
                </c:pt>
                <c:pt idx="118">
                  <c:v>3.7939307704705448E-16</c:v>
                </c:pt>
                <c:pt idx="119">
                  <c:v>4.4928556275197416E-16</c:v>
                </c:pt>
                <c:pt idx="120">
                  <c:v>5.3181800879351149E-16</c:v>
                </c:pt>
                <c:pt idx="121">
                  <c:v>6.2923247817985888E-16</c:v>
                </c:pt>
                <c:pt idx="122">
                  <c:v>7.441607108789164E-16</c:v>
                </c:pt>
                <c:pt idx="123">
                  <c:v>8.7969041122044545E-16</c:v>
                </c:pt>
                <c:pt idx="124">
                  <c:v>1.0394425577142735E-15</c:v>
                </c:pt>
                <c:pt idx="125">
                  <c:v>1.2276615242983937E-15</c:v>
                </c:pt>
                <c:pt idx="126">
                  <c:v>1.4493200849846352E-15</c:v>
                </c:pt>
                <c:pt idx="127">
                  <c:v>1.7102417003481295E-15</c:v>
                </c:pt>
                <c:pt idx="128">
                  <c:v>2.0172428608059424E-15</c:v>
                </c:pt>
                <c:pt idx="129">
                  <c:v>2.3782986955845272E-15</c:v>
                </c:pt>
                <c:pt idx="130">
                  <c:v>2.8027355561886985E-15</c:v>
                </c:pt>
                <c:pt idx="131">
                  <c:v>3.3014548587755368E-15</c:v>
                </c:pt>
                <c:pt idx="132">
                  <c:v>3.8871931322118881E-15</c:v>
                </c:pt>
                <c:pt idx="133">
                  <c:v>4.574823980431214E-15</c:v>
                </c:pt>
                <c:pt idx="134">
                  <c:v>5.3817085434761163E-15</c:v>
                </c:pt>
                <c:pt idx="135">
                  <c:v>6.3281020478169095E-15</c:v>
                </c:pt>
                <c:pt idx="136">
                  <c:v>7.4376251919861745E-15</c:v>
                </c:pt>
                <c:pt idx="137">
                  <c:v>8.7378104396900887E-15</c:v>
                </c:pt>
                <c:pt idx="138">
                  <c:v>1.0260734813746643E-14</c:v>
                </c:pt>
                <c:pt idx="139">
                  <c:v>1.2043752528215808E-14</c:v>
                </c:pt>
                <c:pt idx="140">
                  <c:v>1.4130342794499024E-14</c:v>
                </c:pt>
                <c:pt idx="141">
                  <c:v>1.6571090425863589E-14</c:v>
                </c:pt>
                <c:pt idx="142">
                  <c:v>1.9424819484553375E-14</c:v>
                </c:pt>
                <c:pt idx="143">
                  <c:v>2.2759903212634836E-14</c:v>
                </c:pt>
                <c:pt idx="144">
                  <c:v>2.665577691448183E-14</c:v>
                </c:pt>
                <c:pt idx="145">
                  <c:v>3.1204684374837172E-14</c:v>
                </c:pt>
                <c:pt idx="146">
                  <c:v>3.6513692869139346E-14</c:v>
                </c:pt>
                <c:pt idx="147">
                  <c:v>4.2707016928633612E-14</c:v>
                </c:pt>
                <c:pt idx="148">
                  <c:v>4.9928696848159204E-14</c:v>
                </c:pt>
                <c:pt idx="149">
                  <c:v>5.8345684567174816E-14</c:v>
                </c:pt>
                <c:pt idx="150">
                  <c:v>6.8151397125111724E-14</c:v>
                </c:pt>
                <c:pt idx="151">
                  <c:v>7.9569806515411353E-14</c:v>
                </c:pt>
                <c:pt idx="152">
                  <c:v>9.2860144579638466E-14</c:v>
                </c:pt>
                <c:pt idx="153">
                  <c:v>1.083223127529643E-13</c:v>
                </c:pt>
                <c:pt idx="154">
                  <c:v>1.2630309917460855E-13</c:v>
                </c:pt>
                <c:pt idx="155">
                  <c:v>1.4720332011372115E-13</c:v>
                </c:pt>
                <c:pt idx="156">
                  <c:v>1.714860190605695E-13</c:v>
                </c:pt>
                <c:pt idx="157">
                  <c:v>1.9968587545122556E-13</c:v>
                </c:pt>
                <c:pt idx="158">
                  <c:v>2.3241999611977888E-13</c:v>
                </c:pt>
                <c:pt idx="159">
                  <c:v>2.7040028652985664E-13</c:v>
                </c:pt>
                <c:pt idx="160">
                  <c:v>3.1444762599145657E-13</c:v>
                </c:pt>
                <c:pt idx="161">
                  <c:v>3.6550810182913008E-13</c:v>
                </c:pt>
                <c:pt idx="162">
                  <c:v>4.2467159229278883E-13</c:v>
                </c:pt>
                <c:pt idx="163">
                  <c:v>4.9319302740804824E-13</c:v>
                </c:pt>
                <c:pt idx="164">
                  <c:v>5.72516701526665E-13</c:v>
                </c:pt>
                <c:pt idx="165">
                  <c:v>6.6430406170593219E-13</c:v>
                </c:pt>
                <c:pt idx="166">
                  <c:v>7.7046545294319379E-13</c:v>
                </c:pt>
                <c:pt idx="167">
                  <c:v>8.9319636552791734E-13</c:v>
                </c:pt>
                <c:pt idx="168">
                  <c:v>1.0350188022547161E-12</c:v>
                </c:pt>
                <c:pt idx="169">
                  <c:v>1.1988284649782389E-12</c:v>
                </c:pt>
                <c:pt idx="170">
                  <c:v>1.3879485521149877E-12</c:v>
                </c:pt>
                <c:pt idx="171">
                  <c:v>1.6061910624683681E-12</c:v>
                </c:pt>
                <c:pt idx="172">
                  <c:v>1.8579266175781216E-12</c:v>
                </c:pt>
                <c:pt idx="173">
                  <c:v>2.1481639462399971E-12</c:v>
                </c:pt>
                <c:pt idx="174">
                  <c:v>2.4826403226513909E-12</c:v>
                </c:pt>
                <c:pt idx="175">
                  <c:v>2.8679244157562242E-12</c:v>
                </c:pt>
                <c:pt idx="176">
                  <c:v>3.3115331939462924E-12</c:v>
                </c:pt>
                <c:pt idx="177">
                  <c:v>3.8220647387295792E-12</c:v>
                </c:pt>
                <c:pt idx="178">
                  <c:v>4.409349055963527E-12</c:v>
                </c:pt>
                <c:pt idx="179">
                  <c:v>5.084619236734306E-12</c:v>
                </c:pt>
                <c:pt idx="180">
                  <c:v>5.8607056152254635E-12</c:v>
                </c:pt>
                <c:pt idx="181">
                  <c:v>6.7522559015998257E-12</c:v>
                </c:pt>
                <c:pt idx="182">
                  <c:v>7.7759846380515425E-12</c:v>
                </c:pt>
                <c:pt idx="183">
                  <c:v>8.950955740232365E-12</c:v>
                </c:pt>
                <c:pt idx="184">
                  <c:v>1.029890234915769E-11</c:v>
                </c:pt>
                <c:pt idx="185">
                  <c:v>1.1844588735911384E-11</c:v>
                </c:pt>
                <c:pt idx="186">
                  <c:v>1.361621957902563E-11</c:v>
                </c:pt>
                <c:pt idx="187">
                  <c:v>1.5645902578971908E-11</c:v>
                </c:pt>
                <c:pt idx="188">
                  <c:v>1.7970171093102075E-11</c:v>
                </c:pt>
                <c:pt idx="189">
                  <c:v>2.06305742757301E-11</c:v>
                </c:pt>
                <c:pt idx="190">
                  <c:v>2.3674343100755391E-11</c:v>
                </c:pt>
                <c:pt idx="191">
                  <c:v>2.715514163812426E-11</c:v>
                </c:pt>
                <c:pt idx="192">
                  <c:v>3.1133914061307471E-11</c:v>
                </c:pt>
                <c:pt idx="193">
                  <c:v>3.5679839092709799E-11</c:v>
                </c:pt>
                <c:pt idx="194">
                  <c:v>4.0871404960570368E-11</c:v>
                </c:pt>
                <c:pt idx="195">
                  <c:v>4.6797619458771297E-11</c:v>
                </c:pt>
                <c:pt idx="196">
                  <c:v>5.3559371385757675E-11</c:v>
                </c:pt>
                <c:pt idx="197">
                  <c:v>6.1270961507683346E-11</c:v>
                </c:pt>
                <c:pt idx="198">
                  <c:v>7.0061823262792334E-11</c:v>
                </c:pt>
                <c:pt idx="199">
                  <c:v>8.0078455719561083E-11</c:v>
                </c:pt>
                <c:pt idx="200">
                  <c:v>9.1486593842782483E-11</c:v>
                </c:pt>
                <c:pt idx="201">
                  <c:v>1.0447364393428219E-10</c:v>
                </c:pt>
                <c:pt idx="202">
                  <c:v>1.1925141522514845E-10</c:v>
                </c:pt>
                <c:pt idx="203">
                  <c:v>1.3605918203367429E-10</c:v>
                </c:pt>
                <c:pt idx="204">
                  <c:v>1.5516711469959534E-10</c:v>
                </c:pt>
                <c:pt idx="205">
                  <c:v>1.7688012169556656E-10</c:v>
                </c:pt>
                <c:pt idx="206">
                  <c:v>2.0154214993905343E-10</c:v>
                </c:pt>
                <c:pt idx="207">
                  <c:v>2.2954099542325744E-10</c:v>
                </c:pt>
                <c:pt idx="208">
                  <c:v>2.6131368189909952E-10</c:v>
                </c:pt>
                <c:pt idx="209">
                  <c:v>2.9735247152039773E-10</c:v>
                </c:pt>
                <c:pt idx="210">
                  <c:v>3.3821157816399743E-10</c:v>
                </c:pt>
                <c:pt idx="211">
                  <c:v>3.8451466161293967E-10</c:v>
                </c:pt>
                <c:pt idx="212">
                  <c:v>4.3696318900580894E-10</c:v>
                </c:pt>
                <c:pt idx="213">
                  <c:v>4.9634575897632582E-10</c:v>
                </c:pt>
                <c:pt idx="214">
                  <c:v>5.6354849380632068E-10</c:v>
                </c:pt>
                <c:pt idx="215">
                  <c:v>6.3956661577111918E-10</c:v>
                </c:pt>
                <c:pt idx="216">
                  <c:v>7.2551733575320648E-10</c:v>
                </c:pt>
                <c:pt idx="217">
                  <c:v>8.226541952292798E-10</c:v>
                </c:pt>
                <c:pt idx="218">
                  <c:v>9.3238301699536016E-10</c:v>
                </c:pt>
                <c:pt idx="219">
                  <c:v>1.0562796355902315E-9</c:v>
                </c:pt>
                <c:pt idx="220">
                  <c:v>1.1961095954227539E-9</c:v>
                </c:pt>
                <c:pt idx="221">
                  <c:v>1.3538500232252108E-9</c:v>
                </c:pt>
                <c:pt idx="222">
                  <c:v>1.5317139017742477E-9</c:v>
                </c:pt>
                <c:pt idx="223">
                  <c:v>1.7321769939827098E-9</c:v>
                </c:pt>
                <c:pt idx="224">
                  <c:v>1.9580076906207165E-9</c:v>
                </c:pt>
                <c:pt idx="225">
                  <c:v>2.2123000812328439E-9</c:v>
                </c:pt>
                <c:pt idx="226">
                  <c:v>2.4985105764524908E-9</c:v>
                </c:pt>
                <c:pt idx="227">
                  <c:v>2.8204984410571468E-9</c:v>
                </c:pt>
                <c:pt idx="228">
                  <c:v>3.1825706309559141E-9</c:v>
                </c:pt>
                <c:pt idx="229">
                  <c:v>3.5895313640599306E-9</c:v>
                </c:pt>
                <c:pt idx="230">
                  <c:v>4.046736894880706E-9</c:v>
                </c:pt>
                <c:pt idx="231">
                  <c:v>4.5601560059650427E-9</c:v>
                </c:pt>
                <c:pt idx="232">
                  <c:v>5.1364367761580201E-9</c:v>
                </c:pt>
                <c:pt idx="233">
                  <c:v>5.7829802364534375E-9</c:v>
                </c:pt>
                <c:pt idx="234">
                  <c:v>6.5080215791244947E-9</c:v>
                </c:pt>
                <c:pt idx="235">
                  <c:v>7.3207196452209134E-9</c:v>
                </c:pt>
                <c:pt idx="236">
                  <c:v>8.2312554796897809E-9</c:v>
                </c:pt>
                <c:pt idx="237">
                  <c:v>9.2509408126519117E-9</c:v>
                </c:pt>
                <c:pt idx="238">
                  <c:v>1.0392337400094495E-8</c:v>
                </c:pt>
                <c:pt idx="239">
                  <c:v>1.1669388237789854E-8</c:v>
                </c:pt>
                <c:pt idx="240">
                  <c:v>1.3097561749001546E-8</c:v>
                </c:pt>
                <c:pt idx="241">
                  <c:v>1.469401013989967E-8</c:v>
                </c:pt>
                <c:pt idx="242">
                  <c:v>1.6477743216994146E-8</c:v>
                </c:pt>
                <c:pt idx="243">
                  <c:v>1.8469819068752951E-8</c:v>
                </c:pt>
                <c:pt idx="244">
                  <c:v>2.0693553129359202E-8</c:v>
                </c:pt>
                <c:pt idx="245">
                  <c:v>2.3174747266757297E-8</c:v>
                </c:pt>
                <c:pt idx="246">
                  <c:v>2.5941940670239124E-8</c:v>
                </c:pt>
                <c:pt idx="247">
                  <c:v>2.9026684455347321E-8</c:v>
                </c:pt>
                <c:pt idx="248">
                  <c:v>3.2463842056354903E-8</c:v>
                </c:pt>
                <c:pt idx="249">
                  <c:v>3.6291917639571624E-8</c:v>
                </c:pt>
                <c:pt idx="250">
                  <c:v>4.0553414944801459E-8</c:v>
                </c:pt>
                <c:pt idx="251">
                  <c:v>4.5295229148008969E-8</c:v>
                </c:pt>
                <c:pt idx="252">
                  <c:v>5.0569074536254929E-8</c:v>
                </c:pt>
                <c:pt idx="253">
                  <c:v>5.6431950996839422E-8</c:v>
                </c:pt>
                <c:pt idx="254">
                  <c:v>6.2946652546974897E-8</c:v>
                </c:pt>
                <c:pt idx="255">
                  <c:v>7.0182321368834845E-8</c:v>
                </c:pt>
                <c:pt idx="256">
                  <c:v>7.8215051068130052E-8</c:v>
                </c:pt>
                <c:pt idx="257">
                  <c:v>8.7128543143109071E-8</c:v>
                </c:pt>
                <c:pt idx="258">
                  <c:v>9.7014820935703831E-8</c:v>
                </c:pt>
                <c:pt idx="259">
                  <c:v>1.0797500563811484E-7</c:v>
                </c:pt>
                <c:pt idx="260">
                  <c:v>1.2012015924708379E-7</c:v>
                </c:pt>
                <c:pt idx="261">
                  <c:v>1.3357219969509687E-7</c:v>
                </c:pt>
                <c:pt idx="262">
                  <c:v>1.4846489374340927E-7</c:v>
                </c:pt>
                <c:pt idx="263">
                  <c:v>1.649449335967211E-7</c:v>
                </c:pt>
                <c:pt idx="264">
                  <c:v>1.8317310359414464E-7</c:v>
                </c:pt>
                <c:pt idx="265">
                  <c:v>2.0332554374634795E-7</c:v>
                </c:pt>
                <c:pt idx="266">
                  <c:v>2.2559511732500575E-7</c:v>
                </c:pt>
                <c:pt idx="267">
                  <c:v>2.501928901683965E-7</c:v>
                </c:pt>
                <c:pt idx="268">
                  <c:v>2.7734972984664723E-7</c:v>
                </c:pt>
                <c:pt idx="269">
                  <c:v>3.0731803333210207E-7</c:v>
                </c:pt>
                <c:pt idx="270">
                  <c:v>3.4037359234500396E-7</c:v>
                </c:pt>
                <c:pt idx="271">
                  <c:v>3.7681760609223941E-7</c:v>
                </c:pt>
                <c:pt idx="272">
                  <c:v>4.1697885168774896E-7</c:v>
                </c:pt>
                <c:pt idx="273">
                  <c:v>4.6121602313722015E-7</c:v>
                </c:pt>
                <c:pt idx="274">
                  <c:v>5.0992025038694854E-7</c:v>
                </c:pt>
                <c:pt idx="275">
                  <c:v>5.6351781057737684E-7</c:v>
                </c:pt>
                <c:pt idx="276">
                  <c:v>6.2247304430514131E-7</c:v>
                </c:pt>
                <c:pt idx="277">
                  <c:v>6.8729149038369408E-7</c:v>
                </c:pt>
                <c:pt idx="278">
                  <c:v>7.5852325330072082E-7</c:v>
                </c:pt>
                <c:pt idx="279">
                  <c:v>8.3676661830038108E-7</c:v>
                </c:pt>
                <c:pt idx="280">
                  <c:v>9.2267192976887055E-7</c:v>
                </c:pt>
                <c:pt idx="281">
                  <c:v>1.0169457493719512E-6</c:v>
                </c:pt>
                <c:pt idx="282">
                  <c:v>1.1203553111818651E-6</c:v>
                </c:pt>
                <c:pt idx="283">
                  <c:v>1.2337332918369021E-6</c:v>
                </c:pt>
                <c:pt idx="284">
                  <c:v>1.3579829145983799E-6</c:v>
                </c:pt>
                <c:pt idx="285">
                  <c:v>1.4940834070048106E-6</c:v>
                </c:pt>
                <c:pt idx="286">
                  <c:v>1.6430958326699344E-6</c:v>
                </c:pt>
                <c:pt idx="287">
                  <c:v>1.8061693186270524E-6</c:v>
                </c:pt>
                <c:pt idx="288">
                  <c:v>1.9845477004848197E-6</c:v>
                </c:pt>
                <c:pt idx="289">
                  <c:v>2.1795766085256933E-6</c:v>
                </c:pt>
                <c:pt idx="290">
                  <c:v>2.3927110187448739E-6</c:v>
                </c:pt>
                <c:pt idx="291">
                  <c:v>2.6255232936908572E-6</c:v>
                </c:pt>
                <c:pt idx="292">
                  <c:v>2.8797117388249294E-6</c:v>
                </c:pt>
                <c:pt idx="293">
                  <c:v>3.1571097009617431E-6</c:v>
                </c:pt>
                <c:pt idx="294">
                  <c:v>3.45969523618179E-6</c:v>
                </c:pt>
                <c:pt idx="295">
                  <c:v>3.7896013754142183E-6</c:v>
                </c:pt>
                <c:pt idx="296">
                  <c:v>4.1491270166694995E-6</c:v>
                </c:pt>
                <c:pt idx="297">
                  <c:v>4.540748473650315E-6</c:v>
                </c:pt>
                <c:pt idx="298">
                  <c:v>4.9671317111790363E-6</c:v>
                </c:pt>
                <c:pt idx="299">
                  <c:v>5.4311452985454174E-6</c:v>
                </c:pt>
                <c:pt idx="300">
                  <c:v>5.9358741124904188E-6</c:v>
                </c:pt>
                <c:pt idx="301">
                  <c:v>6.4846338220952952E-6</c:v>
                </c:pt>
                <c:pt idx="302">
                  <c:v>7.0809861883301293E-6</c:v>
                </c:pt>
                <c:pt idx="303">
                  <c:v>7.7287552114247886E-6</c:v>
                </c:pt>
                <c:pt idx="304">
                  <c:v>8.4320441595499316E-6</c:v>
                </c:pt>
                <c:pt idx="305">
                  <c:v>9.1952535125251568E-6</c:v>
                </c:pt>
                <c:pt idx="306">
                  <c:v>1.0023099854398374E-5</c:v>
                </c:pt>
                <c:pt idx="307">
                  <c:v>1.0920635748752242E-5</c:v>
                </c:pt>
                <c:pt idx="308">
                  <c:v>1.1893270630482371E-5</c:v>
                </c:pt>
                <c:pt idx="309">
                  <c:v>1.2946792747545598E-5</c:v>
                </c:pt>
                <c:pt idx="310">
                  <c:v>1.4087392185782623E-5</c:v>
                </c:pt>
                <c:pt idx="311">
                  <c:v>1.5321685009370348E-5</c:v>
                </c:pt>
                <c:pt idx="312">
                  <c:v>1.6656738548737627E-5</c:v>
                </c:pt>
                <c:pt idx="313">
                  <c:v>1.8100097866878968E-5</c:v>
                </c:pt>
                <c:pt idx="314">
                  <c:v>1.9659813433902687E-5</c:v>
                </c:pt>
                <c:pt idx="315">
                  <c:v>2.1344470038351382E-5</c:v>
                </c:pt>
                <c:pt idx="316">
                  <c:v>2.3163216962310749E-5</c:v>
                </c:pt>
                <c:pt idx="317">
                  <c:v>2.5125799445570938E-5</c:v>
                </c:pt>
                <c:pt idx="318">
                  <c:v>2.7242591462110359E-5</c:v>
                </c:pt>
                <c:pt idx="319">
                  <c:v>2.9524629829916557E-5</c:v>
                </c:pt>
                <c:pt idx="320">
                  <c:v>3.1983649672638903E-5</c:v>
                </c:pt>
                <c:pt idx="321">
                  <c:v>3.4632121248760824E-5</c:v>
                </c:pt>
                <c:pt idx="322">
                  <c:v>3.7483288160883888E-5</c:v>
                </c:pt>
                <c:pt idx="323">
                  <c:v>4.055120695430936E-5</c:v>
                </c:pt>
                <c:pt idx="324">
                  <c:v>4.3850788110382173E-5</c:v>
                </c:pt>
                <c:pt idx="325">
                  <c:v>4.7397838436012581E-5</c:v>
                </c:pt>
                <c:pt idx="326">
                  <c:v>5.120910484640174E-5</c:v>
                </c:pt>
                <c:pt idx="327">
                  <c:v>5.5302319533261274E-5</c:v>
                </c:pt>
                <c:pt idx="328">
                  <c:v>5.9696246505723947E-5</c:v>
                </c:pt>
                <c:pt idx="329">
                  <c:v>6.4410729485683151E-5</c:v>
                </c:pt>
                <c:pt idx="330">
                  <c:v>6.9466741133470623E-5</c:v>
                </c:pt>
                <c:pt idx="331">
                  <c:v>7.4886433573575386E-5</c:v>
                </c:pt>
                <c:pt idx="332">
                  <c:v>8.069319018351593E-5</c:v>
                </c:pt>
                <c:pt idx="333">
                  <c:v>8.6911678602011249E-5</c:v>
                </c:pt>
                <c:pt idx="334">
                  <c:v>9.356790490523044E-5</c:v>
                </c:pt>
                <c:pt idx="335">
                  <c:v>1.0068926889216287E-4</c:v>
                </c:pt>
                <c:pt idx="336">
                  <c:v>1.0830462041202462E-4</c:v>
                </c:pt>
                <c:pt idx="337">
                  <c:v>1.1644431665810253E-4</c:v>
                </c:pt>
                <c:pt idx="338">
                  <c:v>1.2514028034356901E-4</c:v>
                </c:pt>
                <c:pt idx="339">
                  <c:v>1.3442605866555038E-4</c:v>
                </c:pt>
                <c:pt idx="340">
                  <c:v>1.4433688295412706E-4</c:v>
                </c:pt>
                <c:pt idx="341">
                  <c:v>1.54909728893018E-4</c:v>
                </c:pt>
                <c:pt idx="342">
                  <c:v>1.6618337718842039E-4</c:v>
                </c:pt>
                <c:pt idx="343">
                  <c:v>1.7819847455190842E-4</c:v>
                </c:pt>
                <c:pt idx="344">
                  <c:v>1.9099759485243707E-4</c:v>
                </c:pt>
                <c:pt idx="345">
                  <c:v>2.0462530028136211E-4</c:v>
                </c:pt>
                <c:pt idx="346">
                  <c:v>2.1912820236303881E-4</c:v>
                </c:pt>
                <c:pt idx="347">
                  <c:v>2.3455502263198475E-4</c:v>
                </c:pt>
                <c:pt idx="348">
                  <c:v>2.5095665278585666E-4</c:v>
                </c:pt>
                <c:pt idx="349">
                  <c:v>2.6838621411161246E-4</c:v>
                </c:pt>
                <c:pt idx="350">
                  <c:v>2.8689911597024802E-4</c:v>
                </c:pt>
                <c:pt idx="351">
                  <c:v>3.0655311311347008E-4</c:v>
                </c:pt>
                <c:pt idx="352">
                  <c:v>3.2740836159362121E-4</c:v>
                </c:pt>
                <c:pt idx="353">
                  <c:v>3.4952747301616419E-4</c:v>
                </c:pt>
                <c:pt idx="354">
                  <c:v>3.7297556687212801E-4</c:v>
                </c:pt>
                <c:pt idx="355">
                  <c:v>3.9782032067613415E-4</c:v>
                </c:pt>
                <c:pt idx="356">
                  <c:v>4.2413201762408201E-4</c:v>
                </c:pt>
                <c:pt idx="357">
                  <c:v>4.5198359147324726E-4</c:v>
                </c:pt>
                <c:pt idx="358">
                  <c:v>4.8145066833659762E-4</c:v>
                </c:pt>
                <c:pt idx="359">
                  <c:v>5.1261160507256481E-4</c:v>
                </c:pt>
                <c:pt idx="360">
                  <c:v>5.455475239413885E-4</c:v>
                </c:pt>
                <c:pt idx="361">
                  <c:v>5.8034234318960875E-4</c:v>
                </c:pt>
                <c:pt idx="362">
                  <c:v>6.1708280321533357E-4</c:v>
                </c:pt>
                <c:pt idx="363">
                  <c:v>6.558584879586308E-4</c:v>
                </c:pt>
                <c:pt idx="364">
                  <c:v>6.9676184115394723E-4</c:v>
                </c:pt>
                <c:pt idx="365">
                  <c:v>7.3988817707476898E-4</c:v>
                </c:pt>
                <c:pt idx="366">
                  <c:v>7.8533568539510771E-4</c:v>
                </c:pt>
                <c:pt idx="367">
                  <c:v>8.3320542978762297E-4</c:v>
                </c:pt>
                <c:pt idx="368">
                  <c:v>8.8360133987465264E-4</c:v>
                </c:pt>
                <c:pt idx="369">
                  <c:v>9.3663019614601364E-4</c:v>
                </c:pt>
                <c:pt idx="370">
                  <c:v>9.924016074562142E-4</c:v>
                </c:pt>
                <c:pt idx="371">
                  <c:v>1.0510279807139967E-3</c:v>
                </c:pt>
                <c:pt idx="372">
                  <c:v>1.1126244823786958E-3</c:v>
                </c:pt>
                <c:pt idx="373">
                  <c:v>1.1773089913809918E-3</c:v>
                </c:pt>
                <c:pt idx="374">
                  <c:v>1.2452020430904047E-3</c:v>
                </c:pt>
                <c:pt idx="375">
                  <c:v>1.3164267639581761E-3</c:v>
                </c:pt>
                <c:pt idx="376">
                  <c:v>1.3911087964722621E-3</c:v>
                </c:pt>
                <c:pt idx="377">
                  <c:v>1.4693762140710743E-3</c:v>
                </c:pt>
                <c:pt idx="378">
                  <c:v>1.5513594256743124E-3</c:v>
                </c:pt>
                <c:pt idx="379">
                  <c:v>1.6371910695028413E-3</c:v>
                </c:pt>
                <c:pt idx="380">
                  <c:v>1.7270058958752789E-3</c:v>
                </c:pt>
                <c:pt idx="381">
                  <c:v>1.8209406386864729E-3</c:v>
                </c:pt>
                <c:pt idx="382">
                  <c:v>1.9191338752928225E-3</c:v>
                </c:pt>
                <c:pt idx="383">
                  <c:v>2.0217258745511392E-3</c:v>
                </c:pt>
                <c:pt idx="384">
                  <c:v>2.1288584327816408E-3</c:v>
                </c:pt>
                <c:pt idx="385">
                  <c:v>2.240674697451706E-3</c:v>
                </c:pt>
                <c:pt idx="386">
                  <c:v>2.3573189784051691E-3</c:v>
                </c:pt>
                <c:pt idx="387">
                  <c:v>2.4789365464923246E-3</c:v>
                </c:pt>
                <c:pt idx="388">
                  <c:v>2.6056734194880807E-3</c:v>
                </c:pt>
                <c:pt idx="389">
                  <c:v>2.7376761352205618E-3</c:v>
                </c:pt>
                <c:pt idx="390">
                  <c:v>2.8750915118686991E-3</c:v>
                </c:pt>
                <c:pt idx="391">
                  <c:v>3.0180663954264466E-3</c:v>
                </c:pt>
                <c:pt idx="392">
                  <c:v>3.1667473943716002E-3</c:v>
                </c:pt>
                <c:pt idx="393">
                  <c:v>3.3212806016200041E-3</c:v>
                </c:pt>
                <c:pt idx="394">
                  <c:v>3.4818113038901817E-3</c:v>
                </c:pt>
                <c:pt idx="395">
                  <c:v>3.6484836786498096E-3</c:v>
                </c:pt>
                <c:pt idx="396">
                  <c:v>3.8214404788630917E-3</c:v>
                </c:pt>
                <c:pt idx="397">
                  <c:v>4.0008227058076695E-3</c:v>
                </c:pt>
                <c:pt idx="398">
                  <c:v>4.1867692702802495E-3</c:v>
                </c:pt>
                <c:pt idx="399">
                  <c:v>4.3794166425625584E-3</c:v>
                </c:pt>
                <c:pt idx="400">
                  <c:v>4.5788984915719113E-3</c:v>
                </c:pt>
                <c:pt idx="401">
                  <c:v>4.785345313675333E-3</c:v>
                </c:pt>
                <c:pt idx="402">
                  <c:v>4.9988840517007811E-3</c:v>
                </c:pt>
                <c:pt idx="403">
                  <c:v>5.2196377047345616E-3</c:v>
                </c:pt>
                <c:pt idx="404">
                  <c:v>5.4477249293499825E-3</c:v>
                </c:pt>
                <c:pt idx="405">
                  <c:v>5.6832596329685478E-3</c:v>
                </c:pt>
                <c:pt idx="406">
                  <c:v>5.9263505601105104E-3</c:v>
                </c:pt>
                <c:pt idx="407">
                  <c:v>6.1771008723481907E-3</c:v>
                </c:pt>
                <c:pt idx="408">
                  <c:v>6.4356077228298796E-3</c:v>
                </c:pt>
                <c:pt idx="409">
                  <c:v>6.7019618262973207E-3</c:v>
                </c:pt>
                <c:pt idx="410">
                  <c:v>6.976247025573091E-3</c:v>
                </c:pt>
                <c:pt idx="411">
                  <c:v>7.2585398555460694E-3</c:v>
                </c:pt>
                <c:pt idx="412">
                  <c:v>7.5489091057347251E-3</c:v>
                </c:pt>
                <c:pt idx="413">
                  <c:v>7.8474153825557596E-3</c:v>
                </c:pt>
                <c:pt idx="414">
                  <c:v>8.1541106724737147E-3</c:v>
                </c:pt>
                <c:pt idx="415">
                  <c:v>8.4690379072503621E-3</c:v>
                </c:pt>
                <c:pt idx="416">
                  <c:v>8.7922305325556175E-3</c:v>
                </c:pt>
                <c:pt idx="417">
                  <c:v>9.1237120812400468E-3</c:v>
                </c:pt>
                <c:pt idx="418">
                  <c:v>9.4634957526049546E-3</c:v>
                </c:pt>
                <c:pt idx="419">
                  <c:v>9.8115839990382276E-3</c:v>
                </c:pt>
                <c:pt idx="420">
                  <c:v>1.0167968121413379E-2</c:v>
                </c:pt>
                <c:pt idx="421">
                  <c:v>1.0532627874672814E-2</c:v>
                </c:pt>
                <c:pt idx="422">
                  <c:v>1.0905531085037648E-2</c:v>
                </c:pt>
                <c:pt idx="423">
                  <c:v>1.1286633280302102E-2</c:v>
                </c:pt>
                <c:pt idx="424">
                  <c:v>1.1675877334681908E-2</c:v>
                </c:pt>
                <c:pt idx="425">
                  <c:v>1.2073193129692177E-2</c:v>
                </c:pt>
                <c:pt idx="426">
                  <c:v>1.2478497232532141E-2</c:v>
                </c:pt>
                <c:pt idx="427">
                  <c:v>1.289169259344969E-2</c:v>
                </c:pt>
                <c:pt idx="428">
                  <c:v>1.3312668263549684E-2</c:v>
                </c:pt>
                <c:pt idx="429">
                  <c:v>1.3741299134494324E-2</c:v>
                </c:pt>
                <c:pt idx="430">
                  <c:v>1.4177445701524139E-2</c:v>
                </c:pt>
                <c:pt idx="431">
                  <c:v>1.4620953851200734E-2</c:v>
                </c:pt>
                <c:pt idx="432">
                  <c:v>1.5071654675240203E-2</c:v>
                </c:pt>
                <c:pt idx="433">
                  <c:v>1.5529364311768223E-2</c:v>
                </c:pt>
                <c:pt idx="434">
                  <c:v>1.5993883815282418E-2</c:v>
                </c:pt>
                <c:pt idx="435">
                  <c:v>1.6464999056558165E-2</c:v>
                </c:pt>
                <c:pt idx="436">
                  <c:v>1.6942480653676685E-2</c:v>
                </c:pt>
                <c:pt idx="437">
                  <c:v>1.7426083935292228E-2</c:v>
                </c:pt>
                <c:pt idx="438">
                  <c:v>1.7915548937187303E-2</c:v>
                </c:pt>
                <c:pt idx="439">
                  <c:v>1.8410600433089602E-2</c:v>
                </c:pt>
                <c:pt idx="440">
                  <c:v>1.8910948000645966E-2</c:v>
                </c:pt>
                <c:pt idx="441">
                  <c:v>1.9416286123362488E-2</c:v>
                </c:pt>
                <c:pt idx="442">
                  <c:v>1.992629432922988E-2</c:v>
                </c:pt>
                <c:pt idx="443">
                  <c:v>2.0440637366657154E-2</c:v>
                </c:pt>
                <c:pt idx="444">
                  <c:v>2.0958965418236757E-2</c:v>
                </c:pt>
                <c:pt idx="445">
                  <c:v>2.1480914352759051E-2</c:v>
                </c:pt>
                <c:pt idx="446">
                  <c:v>2.2006106015784555E-2</c:v>
                </c:pt>
                <c:pt idx="447">
                  <c:v>2.2534148558969399E-2</c:v>
                </c:pt>
                <c:pt idx="448">
                  <c:v>2.306463680822286E-2</c:v>
                </c:pt>
                <c:pt idx="449">
                  <c:v>2.3597152670655819E-2</c:v>
                </c:pt>
                <c:pt idx="450">
                  <c:v>2.4131265580155284E-2</c:v>
                </c:pt>
                <c:pt idx="451">
                  <c:v>2.4666532981296931E-2</c:v>
                </c:pt>
                <c:pt idx="452">
                  <c:v>2.5202500851179296E-2</c:v>
                </c:pt>
                <c:pt idx="453">
                  <c:v>2.5738704258634417E-2</c:v>
                </c:pt>
                <c:pt idx="454">
                  <c:v>2.6274667960141988E-2</c:v>
                </c:pt>
                <c:pt idx="455">
                  <c:v>2.6809907031642471E-2</c:v>
                </c:pt>
                <c:pt idx="456">
                  <c:v>2.7343927535316233E-2</c:v>
                </c:pt>
                <c:pt idx="457">
                  <c:v>2.7876227220265507E-2</c:v>
                </c:pt>
                <c:pt idx="458">
                  <c:v>2.8406296255908531E-2</c:v>
                </c:pt>
                <c:pt idx="459">
                  <c:v>2.8933617996768756E-2</c:v>
                </c:pt>
                <c:pt idx="460">
                  <c:v>2.9457669777217112E-2</c:v>
                </c:pt>
                <c:pt idx="461">
                  <c:v>2.9977923734604964E-2</c:v>
                </c:pt>
                <c:pt idx="462">
                  <c:v>3.0493847659106059E-2</c:v>
                </c:pt>
                <c:pt idx="463">
                  <c:v>3.1004905868472019E-2</c:v>
                </c:pt>
                <c:pt idx="464">
                  <c:v>3.1510560105795907E-2</c:v>
                </c:pt>
                <c:pt idx="465">
                  <c:v>3.2010270458272483E-2</c:v>
                </c:pt>
                <c:pt idx="466">
                  <c:v>3.2503496294844912E-2</c:v>
                </c:pt>
                <c:pt idx="467">
                  <c:v>3.2989697220533652E-2</c:v>
                </c:pt>
                <c:pt idx="468">
                  <c:v>3.3468334045154223E-2</c:v>
                </c:pt>
                <c:pt idx="469">
                  <c:v>3.3938869764052366E-2</c:v>
                </c:pt>
                <c:pt idx="470">
                  <c:v>3.4400770548408746E-2</c:v>
                </c:pt>
                <c:pt idx="471">
                  <c:v>3.4853506742601487E-2</c:v>
                </c:pt>
                <c:pt idx="472">
                  <c:v>3.5296553866056249E-2</c:v>
                </c:pt>
                <c:pt idx="473">
                  <c:v>3.5729393616963138E-2</c:v>
                </c:pt>
                <c:pt idx="474">
                  <c:v>3.6151514875200352E-2</c:v>
                </c:pt>
                <c:pt idx="475">
                  <c:v>3.6562414701771878E-2</c:v>
                </c:pt>
                <c:pt idx="476">
                  <c:v>3.6961599332042773E-2</c:v>
                </c:pt>
                <c:pt idx="477">
                  <c:v>3.7348585160044391E-2</c:v>
                </c:pt>
                <c:pt idx="478">
                  <c:v>3.7722899711116156E-2</c:v>
                </c:pt>
                <c:pt idx="479">
                  <c:v>3.8084082600157498E-2</c:v>
                </c:pt>
                <c:pt idx="480">
                  <c:v>3.8431686472778982E-2</c:v>
                </c:pt>
                <c:pt idx="481">
                  <c:v>3.8765277926666918E-2</c:v>
                </c:pt>
                <c:pt idx="482">
                  <c:v>3.9084438410511957E-2</c:v>
                </c:pt>
                <c:pt idx="483">
                  <c:v>3.9388765097895934E-2</c:v>
                </c:pt>
                <c:pt idx="484">
                  <c:v>3.9677871733587382E-2</c:v>
                </c:pt>
                <c:pt idx="485">
                  <c:v>3.995138944975949E-2</c:v>
                </c:pt>
                <c:pt idx="486">
                  <c:v>4.0208967549718887E-2</c:v>
                </c:pt>
                <c:pt idx="487">
                  <c:v>4.0450274256815438E-2</c:v>
                </c:pt>
                <c:pt idx="488">
                  <c:v>4.0674997426296267E-2</c:v>
                </c:pt>
                <c:pt idx="489">
                  <c:v>4.0882845217966313E-2</c:v>
                </c:pt>
                <c:pt idx="490">
                  <c:v>4.1073546727627766E-2</c:v>
                </c:pt>
                <c:pt idx="491">
                  <c:v>4.1246852575385351E-2</c:v>
                </c:pt>
                <c:pt idx="492">
                  <c:v>4.1402535449030602E-2</c:v>
                </c:pt>
                <c:pt idx="493">
                  <c:v>4.1540390600846314E-2</c:v>
                </c:pt>
                <c:pt idx="494">
                  <c:v>4.1660236296313935E-2</c:v>
                </c:pt>
                <c:pt idx="495">
                  <c:v>4.1761914213344464E-2</c:v>
                </c:pt>
                <c:pt idx="496">
                  <c:v>4.1845289790807365E-2</c:v>
                </c:pt>
                <c:pt idx="497">
                  <c:v>4.1910252525283076E-2</c:v>
                </c:pt>
                <c:pt idx="498">
                  <c:v>4.1956716215122293E-2</c:v>
                </c:pt>
                <c:pt idx="499">
                  <c:v>4.1984619151058333E-2</c:v>
                </c:pt>
                <c:pt idx="500">
                  <c:v>4.1993924252782422E-2</c:v>
                </c:pt>
                <c:pt idx="501">
                  <c:v>4.1984619151058257E-2</c:v>
                </c:pt>
                <c:pt idx="502">
                  <c:v>4.1956716215122064E-2</c:v>
                </c:pt>
                <c:pt idx="503">
                  <c:v>4.1910252525282757E-2</c:v>
                </c:pt>
                <c:pt idx="504">
                  <c:v>4.1845289790806907E-2</c:v>
                </c:pt>
                <c:pt idx="505">
                  <c:v>4.1761914213343937E-2</c:v>
                </c:pt>
                <c:pt idx="506">
                  <c:v>4.1660236296313304E-2</c:v>
                </c:pt>
                <c:pt idx="507">
                  <c:v>4.1540390600845557E-2</c:v>
                </c:pt>
                <c:pt idx="508">
                  <c:v>4.1402535449029734E-2</c:v>
                </c:pt>
                <c:pt idx="509">
                  <c:v>4.1246852575384386E-2</c:v>
                </c:pt>
                <c:pt idx="510">
                  <c:v>4.1073546727626753E-2</c:v>
                </c:pt>
                <c:pt idx="511">
                  <c:v>4.0882845217965168E-2</c:v>
                </c:pt>
                <c:pt idx="512">
                  <c:v>4.0674997426294976E-2</c:v>
                </c:pt>
                <c:pt idx="513">
                  <c:v>4.0450274256814113E-2</c:v>
                </c:pt>
                <c:pt idx="514">
                  <c:v>4.0208967549717436E-2</c:v>
                </c:pt>
                <c:pt idx="515">
                  <c:v>3.9951389449757985E-2</c:v>
                </c:pt>
                <c:pt idx="516">
                  <c:v>3.9677871733585786E-2</c:v>
                </c:pt>
                <c:pt idx="517">
                  <c:v>3.9388765097894234E-2</c:v>
                </c:pt>
                <c:pt idx="518">
                  <c:v>3.9084438410510194E-2</c:v>
                </c:pt>
                <c:pt idx="519">
                  <c:v>3.8765277926665065E-2</c:v>
                </c:pt>
                <c:pt idx="520">
                  <c:v>3.8431686472777039E-2</c:v>
                </c:pt>
                <c:pt idx="521">
                  <c:v>3.8084082600155486E-2</c:v>
                </c:pt>
                <c:pt idx="522">
                  <c:v>3.7722899711114082E-2</c:v>
                </c:pt>
                <c:pt idx="523">
                  <c:v>3.7348585160042226E-2</c:v>
                </c:pt>
                <c:pt idx="524">
                  <c:v>3.6961599332040539E-2</c:v>
                </c:pt>
                <c:pt idx="525">
                  <c:v>3.6562414701769581E-2</c:v>
                </c:pt>
                <c:pt idx="526">
                  <c:v>3.6151514875197993E-2</c:v>
                </c:pt>
                <c:pt idx="527">
                  <c:v>3.5729393616960682E-2</c:v>
                </c:pt>
                <c:pt idx="528">
                  <c:v>3.5296553866053758E-2</c:v>
                </c:pt>
                <c:pt idx="529">
                  <c:v>3.485350674259894E-2</c:v>
                </c:pt>
                <c:pt idx="530">
                  <c:v>3.4400770548406158E-2</c:v>
                </c:pt>
                <c:pt idx="531">
                  <c:v>3.3938869764049716E-2</c:v>
                </c:pt>
                <c:pt idx="532">
                  <c:v>3.3468334045151531E-2</c:v>
                </c:pt>
                <c:pt idx="533">
                  <c:v>3.2989697220530891E-2</c:v>
                </c:pt>
                <c:pt idx="534">
                  <c:v>3.2503496294842123E-2</c:v>
                </c:pt>
                <c:pt idx="535">
                  <c:v>3.2010270458269666E-2</c:v>
                </c:pt>
                <c:pt idx="536">
                  <c:v>3.1510560105793048E-2</c:v>
                </c:pt>
                <c:pt idx="537">
                  <c:v>3.1004905868469157E-2</c:v>
                </c:pt>
                <c:pt idx="538">
                  <c:v>3.0493847659103145E-2</c:v>
                </c:pt>
                <c:pt idx="539">
                  <c:v>2.9977923734602001E-2</c:v>
                </c:pt>
                <c:pt idx="540">
                  <c:v>2.945766977721416E-2</c:v>
                </c:pt>
                <c:pt idx="541">
                  <c:v>2.893361799676579E-2</c:v>
                </c:pt>
                <c:pt idx="542">
                  <c:v>2.8406296255905537E-2</c:v>
                </c:pt>
                <c:pt idx="543">
                  <c:v>2.7876227220262485E-2</c:v>
                </c:pt>
                <c:pt idx="544">
                  <c:v>2.7343927535313218E-2</c:v>
                </c:pt>
                <c:pt idx="545">
                  <c:v>2.6809907031639438E-2</c:v>
                </c:pt>
                <c:pt idx="546">
                  <c:v>2.6274667960138942E-2</c:v>
                </c:pt>
                <c:pt idx="547">
                  <c:v>2.5738704258631371E-2</c:v>
                </c:pt>
                <c:pt idx="548">
                  <c:v>2.5202500851176236E-2</c:v>
                </c:pt>
                <c:pt idx="549">
                  <c:v>2.4666532981293871E-2</c:v>
                </c:pt>
                <c:pt idx="550">
                  <c:v>2.4131265580152227E-2</c:v>
                </c:pt>
                <c:pt idx="551">
                  <c:v>2.3597152670652786E-2</c:v>
                </c:pt>
                <c:pt idx="552">
                  <c:v>2.3064636808219838E-2</c:v>
                </c:pt>
                <c:pt idx="553">
                  <c:v>2.2534148558966377E-2</c:v>
                </c:pt>
                <c:pt idx="554">
                  <c:v>2.2006106015781547E-2</c:v>
                </c:pt>
                <c:pt idx="555">
                  <c:v>2.1480914352756082E-2</c:v>
                </c:pt>
                <c:pt idx="556">
                  <c:v>2.0958965418233805E-2</c:v>
                </c:pt>
                <c:pt idx="557">
                  <c:v>2.0440637366654212E-2</c:v>
                </c:pt>
                <c:pt idx="558">
                  <c:v>1.9926294329226969E-2</c:v>
                </c:pt>
                <c:pt idx="559">
                  <c:v>1.9416286123359602E-2</c:v>
                </c:pt>
                <c:pt idx="560">
                  <c:v>1.8910948000643107E-2</c:v>
                </c:pt>
                <c:pt idx="561">
                  <c:v>1.8410600433086802E-2</c:v>
                </c:pt>
                <c:pt idx="562">
                  <c:v>1.7915548937184573E-2</c:v>
                </c:pt>
                <c:pt idx="563">
                  <c:v>1.7426083935289566E-2</c:v>
                </c:pt>
                <c:pt idx="564">
                  <c:v>1.6942480653674086E-2</c:v>
                </c:pt>
                <c:pt idx="565">
                  <c:v>1.6464999056555643E-2</c:v>
                </c:pt>
                <c:pt idx="566">
                  <c:v>1.5993883815279948E-2</c:v>
                </c:pt>
                <c:pt idx="567">
                  <c:v>1.5529364311765827E-2</c:v>
                </c:pt>
                <c:pt idx="568">
                  <c:v>1.5071654675237883E-2</c:v>
                </c:pt>
                <c:pt idx="569">
                  <c:v>1.4620953851198479E-2</c:v>
                </c:pt>
                <c:pt idx="570">
                  <c:v>1.4177445701521954E-2</c:v>
                </c:pt>
                <c:pt idx="571">
                  <c:v>1.3741299134492213E-2</c:v>
                </c:pt>
                <c:pt idx="572">
                  <c:v>1.3312668263547644E-2</c:v>
                </c:pt>
                <c:pt idx="573">
                  <c:v>1.2891692593447714E-2</c:v>
                </c:pt>
                <c:pt idx="574">
                  <c:v>1.2478497232530215E-2</c:v>
                </c:pt>
                <c:pt idx="575">
                  <c:v>1.207319312969031E-2</c:v>
                </c:pt>
                <c:pt idx="576">
                  <c:v>1.167587733468013E-2</c:v>
                </c:pt>
                <c:pt idx="577">
                  <c:v>1.1286633280300365E-2</c:v>
                </c:pt>
                <c:pt idx="578">
                  <c:v>1.0905531085035981E-2</c:v>
                </c:pt>
                <c:pt idx="579">
                  <c:v>1.0532627874671205E-2</c:v>
                </c:pt>
                <c:pt idx="580">
                  <c:v>1.0167968121411838E-2</c:v>
                </c:pt>
                <c:pt idx="581">
                  <c:v>9.8115839990367496E-3</c:v>
                </c:pt>
                <c:pt idx="582">
                  <c:v>9.463495752603527E-3</c:v>
                </c:pt>
                <c:pt idx="583">
                  <c:v>9.1237120812386868E-3</c:v>
                </c:pt>
                <c:pt idx="584">
                  <c:v>8.7922305325543078E-3</c:v>
                </c:pt>
                <c:pt idx="585">
                  <c:v>8.4690379072491183E-3</c:v>
                </c:pt>
                <c:pt idx="586">
                  <c:v>8.1541106724725178E-3</c:v>
                </c:pt>
                <c:pt idx="587">
                  <c:v>7.8474153825546285E-3</c:v>
                </c:pt>
                <c:pt idx="588">
                  <c:v>7.5489091057336409E-3</c:v>
                </c:pt>
                <c:pt idx="589">
                  <c:v>7.2585398555450294E-3</c:v>
                </c:pt>
                <c:pt idx="590">
                  <c:v>6.9762470255721005E-3</c:v>
                </c:pt>
                <c:pt idx="591">
                  <c:v>6.7019618262963796E-3</c:v>
                </c:pt>
                <c:pt idx="592">
                  <c:v>6.4356077228289827E-3</c:v>
                </c:pt>
                <c:pt idx="593">
                  <c:v>6.1771008723473407E-3</c:v>
                </c:pt>
                <c:pt idx="594">
                  <c:v>5.926350560109702E-3</c:v>
                </c:pt>
                <c:pt idx="595">
                  <c:v>5.683259632967781E-3</c:v>
                </c:pt>
                <c:pt idx="596">
                  <c:v>5.4477249293492583E-3</c:v>
                </c:pt>
                <c:pt idx="597">
                  <c:v>5.2196377047338816E-3</c:v>
                </c:pt>
                <c:pt idx="598">
                  <c:v>4.9988840517001384E-3</c:v>
                </c:pt>
                <c:pt idx="599">
                  <c:v>4.7853453136747241E-3</c:v>
                </c:pt>
                <c:pt idx="600">
                  <c:v>4.578898491571338E-3</c:v>
                </c:pt>
                <c:pt idx="601">
                  <c:v>4.3794166425620102E-3</c:v>
                </c:pt>
                <c:pt idx="602">
                  <c:v>4.1867692702797403E-3</c:v>
                </c:pt>
                <c:pt idx="603">
                  <c:v>4.000822705807189E-3</c:v>
                </c:pt>
                <c:pt idx="604">
                  <c:v>3.8214404788626402E-3</c:v>
                </c:pt>
                <c:pt idx="605">
                  <c:v>3.6484836786493877E-3</c:v>
                </c:pt>
                <c:pt idx="606">
                  <c:v>3.481811303889784E-3</c:v>
                </c:pt>
                <c:pt idx="607">
                  <c:v>3.3212806016196354E-3</c:v>
                </c:pt>
                <c:pt idx="608">
                  <c:v>3.1667473943712571E-3</c:v>
                </c:pt>
                <c:pt idx="609">
                  <c:v>3.0180663954261231E-3</c:v>
                </c:pt>
                <c:pt idx="610">
                  <c:v>2.8750915118684012E-3</c:v>
                </c:pt>
                <c:pt idx="611">
                  <c:v>2.7376761352202843E-3</c:v>
                </c:pt>
                <c:pt idx="612">
                  <c:v>2.6056734194878231E-3</c:v>
                </c:pt>
                <c:pt idx="613">
                  <c:v>2.4789365464920848E-3</c:v>
                </c:pt>
                <c:pt idx="614">
                  <c:v>2.3573189784049492E-3</c:v>
                </c:pt>
                <c:pt idx="615">
                  <c:v>2.2406746974515039E-3</c:v>
                </c:pt>
                <c:pt idx="616">
                  <c:v>2.1288584327814552E-3</c:v>
                </c:pt>
                <c:pt idx="617">
                  <c:v>2.0217258745509688E-3</c:v>
                </c:pt>
                <c:pt idx="618">
                  <c:v>1.9191338752926645E-3</c:v>
                </c:pt>
                <c:pt idx="619">
                  <c:v>1.8209406386863289E-3</c:v>
                </c:pt>
                <c:pt idx="620">
                  <c:v>1.7270058958751477E-3</c:v>
                </c:pt>
                <c:pt idx="621">
                  <c:v>1.6371910695027248E-3</c:v>
                </c:pt>
                <c:pt idx="622">
                  <c:v>1.5513594256742051E-3</c:v>
                </c:pt>
                <c:pt idx="623">
                  <c:v>1.4693762140709778E-3</c:v>
                </c:pt>
                <c:pt idx="624">
                  <c:v>1.3911087964721747E-3</c:v>
                </c:pt>
                <c:pt idx="625">
                  <c:v>1.3164267639580989E-3</c:v>
                </c:pt>
                <c:pt idx="626">
                  <c:v>1.2452020430903361E-3</c:v>
                </c:pt>
                <c:pt idx="627">
                  <c:v>1.1773089913809306E-3</c:v>
                </c:pt>
                <c:pt idx="628">
                  <c:v>1.112624482378642E-3</c:v>
                </c:pt>
                <c:pt idx="629">
                  <c:v>1.0510279807139503E-3</c:v>
                </c:pt>
                <c:pt idx="630">
                  <c:v>9.92401607456173E-4</c:v>
                </c:pt>
                <c:pt idx="631">
                  <c:v>9.3663019614597905E-4</c:v>
                </c:pt>
                <c:pt idx="632">
                  <c:v>8.836013398746237E-4</c:v>
                </c:pt>
                <c:pt idx="633">
                  <c:v>8.3320542978759825E-4</c:v>
                </c:pt>
                <c:pt idx="634">
                  <c:v>7.8533568539508733E-4</c:v>
                </c:pt>
                <c:pt idx="635">
                  <c:v>7.3988817707475304E-4</c:v>
                </c:pt>
                <c:pt idx="636">
                  <c:v>6.9676184115393487E-4</c:v>
                </c:pt>
                <c:pt idx="637">
                  <c:v>6.5585848795862278E-4</c:v>
                </c:pt>
                <c:pt idx="638">
                  <c:v>6.1708280321532837E-4</c:v>
                </c:pt>
                <c:pt idx="639">
                  <c:v>5.8034234318960604E-4</c:v>
                </c:pt>
                <c:pt idx="640">
                  <c:v>5.455475239413885E-4</c:v>
                </c:pt>
                <c:pt idx="641">
                  <c:v>5.1261160507256708E-4</c:v>
                </c:pt>
                <c:pt idx="642">
                  <c:v>4.8145066833660196E-4</c:v>
                </c:pt>
                <c:pt idx="643">
                  <c:v>4.5198359147325328E-4</c:v>
                </c:pt>
                <c:pt idx="644">
                  <c:v>4.2413201762408993E-4</c:v>
                </c:pt>
                <c:pt idx="645">
                  <c:v>3.9782032067614288E-4</c:v>
                </c:pt>
                <c:pt idx="646">
                  <c:v>3.7297556687213837E-4</c:v>
                </c:pt>
                <c:pt idx="647">
                  <c:v>3.4952747301617563E-4</c:v>
                </c:pt>
                <c:pt idx="648">
                  <c:v>3.2740836159363319E-4</c:v>
                </c:pt>
                <c:pt idx="649">
                  <c:v>3.0655311311348276E-4</c:v>
                </c:pt>
                <c:pt idx="650">
                  <c:v>2.8689911597026152E-4</c:v>
                </c:pt>
                <c:pt idx="651">
                  <c:v>2.683862141116265E-4</c:v>
                </c:pt>
                <c:pt idx="652">
                  <c:v>2.5095665278587092E-4</c:v>
                </c:pt>
                <c:pt idx="653">
                  <c:v>2.3455502263199955E-4</c:v>
                </c:pt>
                <c:pt idx="654">
                  <c:v>2.1912820236305382E-4</c:v>
                </c:pt>
                <c:pt idx="655">
                  <c:v>2.0462530028137697E-4</c:v>
                </c:pt>
                <c:pt idx="656">
                  <c:v>1.9099759485245217E-4</c:v>
                </c:pt>
                <c:pt idx="657">
                  <c:v>1.7819847455192327E-4</c:v>
                </c:pt>
                <c:pt idx="658">
                  <c:v>1.6618337718843528E-4</c:v>
                </c:pt>
                <c:pt idx="659">
                  <c:v>1.5490972889303285E-4</c:v>
                </c:pt>
                <c:pt idx="660">
                  <c:v>1.4433688295414148E-4</c:v>
                </c:pt>
                <c:pt idx="661">
                  <c:v>1.3442605866556453E-4</c:v>
                </c:pt>
                <c:pt idx="662">
                  <c:v>1.2514028034358302E-4</c:v>
                </c:pt>
                <c:pt idx="663">
                  <c:v>1.164443166581161E-4</c:v>
                </c:pt>
                <c:pt idx="664">
                  <c:v>1.0830462041203815E-4</c:v>
                </c:pt>
                <c:pt idx="665">
                  <c:v>1.0068926889217622E-4</c:v>
                </c:pt>
                <c:pt idx="666">
                  <c:v>9.3567904905243247E-5</c:v>
                </c:pt>
                <c:pt idx="667">
                  <c:v>8.6911678602023703E-5</c:v>
                </c:pt>
                <c:pt idx="668">
                  <c:v>8.0693190183527992E-5</c:v>
                </c:pt>
                <c:pt idx="669">
                  <c:v>7.4886433573586906E-5</c:v>
                </c:pt>
                <c:pt idx="670">
                  <c:v>6.9466741133481871E-5</c:v>
                </c:pt>
                <c:pt idx="671">
                  <c:v>6.4410729485693872E-5</c:v>
                </c:pt>
                <c:pt idx="672">
                  <c:v>5.9696246505734294E-5</c:v>
                </c:pt>
                <c:pt idx="673">
                  <c:v>5.5302319533271248E-5</c:v>
                </c:pt>
                <c:pt idx="674">
                  <c:v>5.1209104846411234E-5</c:v>
                </c:pt>
                <c:pt idx="675">
                  <c:v>4.7397838436021844E-5</c:v>
                </c:pt>
                <c:pt idx="676">
                  <c:v>4.3850788110390894E-5</c:v>
                </c:pt>
                <c:pt idx="677">
                  <c:v>4.055120695431777E-5</c:v>
                </c:pt>
                <c:pt idx="678">
                  <c:v>3.7483288160891877E-5</c:v>
                </c:pt>
                <c:pt idx="679">
                  <c:v>3.4632121248768394E-5</c:v>
                </c:pt>
                <c:pt idx="680">
                  <c:v>3.1983649672646201E-5</c:v>
                </c:pt>
                <c:pt idx="681">
                  <c:v>2.9524629829923449E-5</c:v>
                </c:pt>
                <c:pt idx="682">
                  <c:v>2.7242591462116905E-5</c:v>
                </c:pt>
                <c:pt idx="683">
                  <c:v>2.5125799445577155E-5</c:v>
                </c:pt>
                <c:pt idx="684">
                  <c:v>2.3163216962316648E-5</c:v>
                </c:pt>
                <c:pt idx="685">
                  <c:v>2.1344470038356996E-5</c:v>
                </c:pt>
                <c:pt idx="686">
                  <c:v>1.9659813433907996E-5</c:v>
                </c:pt>
                <c:pt idx="687">
                  <c:v>1.8100097866883952E-5</c:v>
                </c:pt>
                <c:pt idx="688">
                  <c:v>1.665673854874237E-5</c:v>
                </c:pt>
                <c:pt idx="689">
                  <c:v>1.5321685009374793E-5</c:v>
                </c:pt>
                <c:pt idx="690">
                  <c:v>1.4087392185786851E-5</c:v>
                </c:pt>
                <c:pt idx="691">
                  <c:v>1.2946792747549565E-5</c:v>
                </c:pt>
                <c:pt idx="692">
                  <c:v>1.1893270630486108E-5</c:v>
                </c:pt>
                <c:pt idx="693">
                  <c:v>1.0920635748755747E-5</c:v>
                </c:pt>
                <c:pt idx="694">
                  <c:v>1.0023099854401681E-5</c:v>
                </c:pt>
                <c:pt idx="695">
                  <c:v>9.1952535125282807E-6</c:v>
                </c:pt>
                <c:pt idx="696">
                  <c:v>8.4320441595528454E-6</c:v>
                </c:pt>
                <c:pt idx="697">
                  <c:v>7.7287552114275211E-6</c:v>
                </c:pt>
                <c:pt idx="698">
                  <c:v>7.0809861883326941E-6</c:v>
                </c:pt>
                <c:pt idx="699">
                  <c:v>6.4846338220977042E-6</c:v>
                </c:pt>
                <c:pt idx="700">
                  <c:v>5.9358741124926703E-6</c:v>
                </c:pt>
                <c:pt idx="701">
                  <c:v>5.4311452985475231E-6</c:v>
                </c:pt>
                <c:pt idx="702">
                  <c:v>4.9671317111809912E-6</c:v>
                </c:pt>
                <c:pt idx="703">
                  <c:v>4.5407484736521463E-6</c:v>
                </c:pt>
                <c:pt idx="704">
                  <c:v>4.1491270166712028E-6</c:v>
                </c:pt>
                <c:pt idx="705">
                  <c:v>3.7896013754158141E-6</c:v>
                </c:pt>
                <c:pt idx="706">
                  <c:v>3.4596952361832702E-6</c:v>
                </c:pt>
                <c:pt idx="707">
                  <c:v>3.157109700963122E-6</c:v>
                </c:pt>
                <c:pt idx="708">
                  <c:v>2.879711738826213E-6</c:v>
                </c:pt>
                <c:pt idx="709">
                  <c:v>2.6255232936920511E-6</c:v>
                </c:pt>
                <c:pt idx="710">
                  <c:v>2.392711018745984E-6</c:v>
                </c:pt>
                <c:pt idx="711">
                  <c:v>2.1795766085267208E-6</c:v>
                </c:pt>
                <c:pt idx="712">
                  <c:v>1.9845477004857751E-6</c:v>
                </c:pt>
                <c:pt idx="713">
                  <c:v>1.8061693186279348E-6</c:v>
                </c:pt>
                <c:pt idx="714">
                  <c:v>1.6430958326707528E-6</c:v>
                </c:pt>
                <c:pt idx="715">
                  <c:v>1.4940834070055697E-6</c:v>
                </c:pt>
                <c:pt idx="716">
                  <c:v>1.3579829145990812E-6</c:v>
                </c:pt>
                <c:pt idx="717">
                  <c:v>1.2337332918375509E-6</c:v>
                </c:pt>
                <c:pt idx="718">
                  <c:v>1.1203553111824645E-6</c:v>
                </c:pt>
                <c:pt idx="719">
                  <c:v>1.0169457493725043E-6</c:v>
                </c:pt>
                <c:pt idx="720">
                  <c:v>9.2267192976938088E-7</c:v>
                </c:pt>
                <c:pt idx="721">
                  <c:v>8.3676661830085235E-7</c:v>
                </c:pt>
                <c:pt idx="722">
                  <c:v>7.5852325330115493E-7</c:v>
                </c:pt>
                <c:pt idx="723">
                  <c:v>6.8729149038409568E-7</c:v>
                </c:pt>
                <c:pt idx="724">
                  <c:v>6.2247304430550924E-7</c:v>
                </c:pt>
                <c:pt idx="725">
                  <c:v>5.6351781057771575E-7</c:v>
                </c:pt>
                <c:pt idx="726">
                  <c:v>5.0992025038726162E-7</c:v>
                </c:pt>
                <c:pt idx="727">
                  <c:v>4.6121602313750571E-7</c:v>
                </c:pt>
                <c:pt idx="728">
                  <c:v>4.1697885168801319E-7</c:v>
                </c:pt>
                <c:pt idx="729">
                  <c:v>3.768176060924807E-7</c:v>
                </c:pt>
                <c:pt idx="730">
                  <c:v>3.4037359234522583E-7</c:v>
                </c:pt>
                <c:pt idx="731">
                  <c:v>3.0731803333230557E-7</c:v>
                </c:pt>
                <c:pt idx="732">
                  <c:v>2.7734972984683294E-7</c:v>
                </c:pt>
                <c:pt idx="733">
                  <c:v>2.5019289016856754E-7</c:v>
                </c:pt>
                <c:pt idx="734">
                  <c:v>2.2559511732516206E-7</c:v>
                </c:pt>
                <c:pt idx="735">
                  <c:v>2.0332554374649113E-7</c:v>
                </c:pt>
                <c:pt idx="736">
                  <c:v>1.8317310359427546E-7</c:v>
                </c:pt>
                <c:pt idx="737">
                  <c:v>1.6494493359684096E-7</c:v>
                </c:pt>
                <c:pt idx="738">
                  <c:v>1.4846489374351849E-7</c:v>
                </c:pt>
                <c:pt idx="739">
                  <c:v>1.3357219969519653E-7</c:v>
                </c:pt>
                <c:pt idx="740">
                  <c:v>1.201201592471745E-7</c:v>
                </c:pt>
                <c:pt idx="741">
                  <c:v>1.0797500563819753E-7</c:v>
                </c:pt>
                <c:pt idx="742">
                  <c:v>9.7014820935779336E-8</c:v>
                </c:pt>
                <c:pt idx="743">
                  <c:v>8.7128543143177773E-8</c:v>
                </c:pt>
                <c:pt idx="744">
                  <c:v>7.8215051068192441E-8</c:v>
                </c:pt>
                <c:pt idx="745">
                  <c:v>7.0182321368891728E-8</c:v>
                </c:pt>
                <c:pt idx="746">
                  <c:v>6.2946652547026579E-8</c:v>
                </c:pt>
                <c:pt idx="747">
                  <c:v>5.6431950996886353E-8</c:v>
                </c:pt>
                <c:pt idx="748">
                  <c:v>5.0569074536297632E-8</c:v>
                </c:pt>
                <c:pt idx="749">
                  <c:v>4.5295229148047681E-8</c:v>
                </c:pt>
                <c:pt idx="750">
                  <c:v>4.0553414944836624E-8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Sheet1!$L$3</c:f>
              <c:strCache>
                <c:ptCount val="1"/>
                <c:pt idx="0">
                  <c:v>x=100</c:v>
                </c:pt>
              </c:strCache>
            </c:strRef>
          </c:tx>
          <c:marker>
            <c:symbol val="none"/>
          </c:marker>
          <c:xVal>
            <c:numRef>
              <c:f>Sheet1!$A$4:$A$754</c:f>
              <c:numCache>
                <c:formatCode>General</c:formatCode>
                <c:ptCount val="751"/>
                <c:pt idx="0">
                  <c:v>40</c:v>
                </c:pt>
                <c:pt idx="1">
                  <c:v>40.200000000000003</c:v>
                </c:pt>
                <c:pt idx="2">
                  <c:v>40.400000000000006</c:v>
                </c:pt>
                <c:pt idx="3">
                  <c:v>40.600000000000009</c:v>
                </c:pt>
                <c:pt idx="4">
                  <c:v>40.800000000000004</c:v>
                </c:pt>
                <c:pt idx="5">
                  <c:v>41.000000000000014</c:v>
                </c:pt>
                <c:pt idx="6">
                  <c:v>41.200000000000017</c:v>
                </c:pt>
                <c:pt idx="7">
                  <c:v>41.40000000000002</c:v>
                </c:pt>
                <c:pt idx="8">
                  <c:v>41.600000000000023</c:v>
                </c:pt>
                <c:pt idx="9">
                  <c:v>41.800000000000026</c:v>
                </c:pt>
                <c:pt idx="10">
                  <c:v>42.000000000000028</c:v>
                </c:pt>
                <c:pt idx="11">
                  <c:v>42.200000000000031</c:v>
                </c:pt>
                <c:pt idx="12">
                  <c:v>42.400000000000034</c:v>
                </c:pt>
                <c:pt idx="13">
                  <c:v>42.600000000000037</c:v>
                </c:pt>
                <c:pt idx="14">
                  <c:v>42.80000000000004</c:v>
                </c:pt>
                <c:pt idx="15">
                  <c:v>43.000000000000043</c:v>
                </c:pt>
                <c:pt idx="16">
                  <c:v>43.200000000000053</c:v>
                </c:pt>
                <c:pt idx="17">
                  <c:v>43.400000000000048</c:v>
                </c:pt>
                <c:pt idx="18">
                  <c:v>43.600000000000051</c:v>
                </c:pt>
                <c:pt idx="19">
                  <c:v>43.800000000000054</c:v>
                </c:pt>
                <c:pt idx="20">
                  <c:v>44.000000000000057</c:v>
                </c:pt>
                <c:pt idx="21">
                  <c:v>44.20000000000006</c:v>
                </c:pt>
                <c:pt idx="22">
                  <c:v>44.400000000000055</c:v>
                </c:pt>
                <c:pt idx="23">
                  <c:v>44.600000000000065</c:v>
                </c:pt>
                <c:pt idx="24">
                  <c:v>44.800000000000054</c:v>
                </c:pt>
                <c:pt idx="25">
                  <c:v>45.000000000000071</c:v>
                </c:pt>
                <c:pt idx="26">
                  <c:v>45.200000000000081</c:v>
                </c:pt>
                <c:pt idx="27">
                  <c:v>45.400000000000077</c:v>
                </c:pt>
                <c:pt idx="28">
                  <c:v>45.60000000000008</c:v>
                </c:pt>
                <c:pt idx="29">
                  <c:v>45.800000000000075</c:v>
                </c:pt>
                <c:pt idx="30">
                  <c:v>46.000000000000085</c:v>
                </c:pt>
                <c:pt idx="31">
                  <c:v>46.200000000000088</c:v>
                </c:pt>
                <c:pt idx="32">
                  <c:v>46.400000000000091</c:v>
                </c:pt>
                <c:pt idx="33">
                  <c:v>46.600000000000101</c:v>
                </c:pt>
                <c:pt idx="34">
                  <c:v>46.800000000000097</c:v>
                </c:pt>
                <c:pt idx="35">
                  <c:v>47.000000000000099</c:v>
                </c:pt>
                <c:pt idx="36">
                  <c:v>47.200000000000102</c:v>
                </c:pt>
                <c:pt idx="37">
                  <c:v>47.400000000000105</c:v>
                </c:pt>
                <c:pt idx="38">
                  <c:v>47.600000000000108</c:v>
                </c:pt>
                <c:pt idx="39">
                  <c:v>47.800000000000104</c:v>
                </c:pt>
                <c:pt idx="40">
                  <c:v>48.000000000000114</c:v>
                </c:pt>
                <c:pt idx="41">
                  <c:v>48.200000000000117</c:v>
                </c:pt>
                <c:pt idx="42">
                  <c:v>48.400000000000105</c:v>
                </c:pt>
                <c:pt idx="43">
                  <c:v>48.600000000000122</c:v>
                </c:pt>
                <c:pt idx="44">
                  <c:v>48.800000000000125</c:v>
                </c:pt>
                <c:pt idx="45">
                  <c:v>49.000000000000128</c:v>
                </c:pt>
                <c:pt idx="46">
                  <c:v>49.200000000000131</c:v>
                </c:pt>
                <c:pt idx="47">
                  <c:v>49.400000000000134</c:v>
                </c:pt>
                <c:pt idx="48">
                  <c:v>49.600000000000136</c:v>
                </c:pt>
                <c:pt idx="49">
                  <c:v>49.800000000000125</c:v>
                </c:pt>
                <c:pt idx="50">
                  <c:v>50.000000000000142</c:v>
                </c:pt>
                <c:pt idx="51">
                  <c:v>50.200000000000152</c:v>
                </c:pt>
                <c:pt idx="52">
                  <c:v>50.400000000000148</c:v>
                </c:pt>
                <c:pt idx="53">
                  <c:v>50.600000000000151</c:v>
                </c:pt>
                <c:pt idx="54">
                  <c:v>50.800000000000146</c:v>
                </c:pt>
                <c:pt idx="55">
                  <c:v>51.000000000000156</c:v>
                </c:pt>
                <c:pt idx="56">
                  <c:v>51.200000000000159</c:v>
                </c:pt>
                <c:pt idx="57">
                  <c:v>51.400000000000155</c:v>
                </c:pt>
                <c:pt idx="58">
                  <c:v>51.600000000000165</c:v>
                </c:pt>
                <c:pt idx="59">
                  <c:v>51.800000000000146</c:v>
                </c:pt>
                <c:pt idx="60">
                  <c:v>52.000000000000171</c:v>
                </c:pt>
                <c:pt idx="61">
                  <c:v>52.200000000000173</c:v>
                </c:pt>
                <c:pt idx="62">
                  <c:v>52.400000000000176</c:v>
                </c:pt>
                <c:pt idx="63">
                  <c:v>52.600000000000179</c:v>
                </c:pt>
                <c:pt idx="64">
                  <c:v>52.800000000000175</c:v>
                </c:pt>
                <c:pt idx="65">
                  <c:v>53.000000000000185</c:v>
                </c:pt>
                <c:pt idx="66">
                  <c:v>53.200000000000188</c:v>
                </c:pt>
                <c:pt idx="67">
                  <c:v>53.40000000000019</c:v>
                </c:pt>
                <c:pt idx="68">
                  <c:v>53.600000000000193</c:v>
                </c:pt>
                <c:pt idx="69">
                  <c:v>53.800000000000196</c:v>
                </c:pt>
                <c:pt idx="70">
                  <c:v>54.000000000000199</c:v>
                </c:pt>
                <c:pt idx="71">
                  <c:v>54.200000000000202</c:v>
                </c:pt>
                <c:pt idx="72">
                  <c:v>54.400000000000205</c:v>
                </c:pt>
                <c:pt idx="73">
                  <c:v>54.600000000000207</c:v>
                </c:pt>
                <c:pt idx="74">
                  <c:v>54.800000000000196</c:v>
                </c:pt>
                <c:pt idx="75">
                  <c:v>55.000000000000206</c:v>
                </c:pt>
                <c:pt idx="76">
                  <c:v>55.200000000000216</c:v>
                </c:pt>
                <c:pt idx="77">
                  <c:v>55.400000000000205</c:v>
                </c:pt>
                <c:pt idx="78">
                  <c:v>55.600000000000222</c:v>
                </c:pt>
                <c:pt idx="79">
                  <c:v>55.800000000000225</c:v>
                </c:pt>
                <c:pt idx="80">
                  <c:v>56.000000000000227</c:v>
                </c:pt>
                <c:pt idx="81">
                  <c:v>56.20000000000023</c:v>
                </c:pt>
                <c:pt idx="82">
                  <c:v>56.400000000000226</c:v>
                </c:pt>
                <c:pt idx="83">
                  <c:v>56.600000000000236</c:v>
                </c:pt>
                <c:pt idx="84">
                  <c:v>56.800000000000225</c:v>
                </c:pt>
                <c:pt idx="85">
                  <c:v>57.000000000000242</c:v>
                </c:pt>
                <c:pt idx="86">
                  <c:v>57.200000000000252</c:v>
                </c:pt>
                <c:pt idx="87">
                  <c:v>57.400000000000247</c:v>
                </c:pt>
                <c:pt idx="88">
                  <c:v>57.60000000000025</c:v>
                </c:pt>
                <c:pt idx="89">
                  <c:v>57.800000000000246</c:v>
                </c:pt>
                <c:pt idx="90">
                  <c:v>58.000000000000256</c:v>
                </c:pt>
                <c:pt idx="91">
                  <c:v>58.200000000000259</c:v>
                </c:pt>
                <c:pt idx="92">
                  <c:v>58.400000000000254</c:v>
                </c:pt>
                <c:pt idx="93">
                  <c:v>58.600000000000264</c:v>
                </c:pt>
                <c:pt idx="94">
                  <c:v>58.800000000000246</c:v>
                </c:pt>
                <c:pt idx="95">
                  <c:v>59.00000000000027</c:v>
                </c:pt>
                <c:pt idx="96">
                  <c:v>59.200000000000273</c:v>
                </c:pt>
                <c:pt idx="97">
                  <c:v>59.400000000000276</c:v>
                </c:pt>
                <c:pt idx="98">
                  <c:v>59.600000000000279</c:v>
                </c:pt>
                <c:pt idx="99">
                  <c:v>59.800000000000274</c:v>
                </c:pt>
                <c:pt idx="100">
                  <c:v>60.000000000000284</c:v>
                </c:pt>
                <c:pt idx="101">
                  <c:v>60.200000000000287</c:v>
                </c:pt>
                <c:pt idx="102">
                  <c:v>60.40000000000029</c:v>
                </c:pt>
                <c:pt idx="103">
                  <c:v>60.600000000000293</c:v>
                </c:pt>
                <c:pt idx="104">
                  <c:v>60.800000000000296</c:v>
                </c:pt>
                <c:pt idx="105">
                  <c:v>61.000000000000298</c:v>
                </c:pt>
                <c:pt idx="106">
                  <c:v>61.200000000000301</c:v>
                </c:pt>
                <c:pt idx="107">
                  <c:v>61.400000000000304</c:v>
                </c:pt>
                <c:pt idx="108">
                  <c:v>61.600000000000307</c:v>
                </c:pt>
                <c:pt idx="109">
                  <c:v>61.800000000000296</c:v>
                </c:pt>
                <c:pt idx="110">
                  <c:v>62.000000000000306</c:v>
                </c:pt>
                <c:pt idx="111">
                  <c:v>62.200000000000315</c:v>
                </c:pt>
                <c:pt idx="112">
                  <c:v>62.400000000000304</c:v>
                </c:pt>
                <c:pt idx="113">
                  <c:v>62.600000000000321</c:v>
                </c:pt>
                <c:pt idx="114">
                  <c:v>62.800000000000324</c:v>
                </c:pt>
                <c:pt idx="115">
                  <c:v>63.000000000000327</c:v>
                </c:pt>
                <c:pt idx="116">
                  <c:v>63.20000000000033</c:v>
                </c:pt>
                <c:pt idx="117">
                  <c:v>63.400000000000325</c:v>
                </c:pt>
                <c:pt idx="118">
                  <c:v>63.600000000000335</c:v>
                </c:pt>
                <c:pt idx="119">
                  <c:v>63.800000000000324</c:v>
                </c:pt>
                <c:pt idx="120">
                  <c:v>64.000000000000341</c:v>
                </c:pt>
                <c:pt idx="121">
                  <c:v>64.200000000000344</c:v>
                </c:pt>
                <c:pt idx="122">
                  <c:v>64.400000000000347</c:v>
                </c:pt>
                <c:pt idx="123">
                  <c:v>64.60000000000035</c:v>
                </c:pt>
                <c:pt idx="124">
                  <c:v>64.800000000000352</c:v>
                </c:pt>
                <c:pt idx="125">
                  <c:v>65.000000000000355</c:v>
                </c:pt>
                <c:pt idx="126">
                  <c:v>65.200000000000372</c:v>
                </c:pt>
                <c:pt idx="127">
                  <c:v>65.400000000000361</c:v>
                </c:pt>
                <c:pt idx="128">
                  <c:v>65.60000000000035</c:v>
                </c:pt>
                <c:pt idx="129">
                  <c:v>65.800000000000352</c:v>
                </c:pt>
                <c:pt idx="130">
                  <c:v>66.000000000000369</c:v>
                </c:pt>
                <c:pt idx="131">
                  <c:v>66.200000000000372</c:v>
                </c:pt>
                <c:pt idx="132">
                  <c:v>66.400000000000375</c:v>
                </c:pt>
                <c:pt idx="133">
                  <c:v>66.600000000000378</c:v>
                </c:pt>
                <c:pt idx="134">
                  <c:v>66.800000000000381</c:v>
                </c:pt>
                <c:pt idx="135">
                  <c:v>67.000000000000384</c:v>
                </c:pt>
                <c:pt idx="136">
                  <c:v>67.200000000000387</c:v>
                </c:pt>
                <c:pt idx="137">
                  <c:v>67.400000000000404</c:v>
                </c:pt>
                <c:pt idx="138">
                  <c:v>67.600000000000378</c:v>
                </c:pt>
                <c:pt idx="139">
                  <c:v>67.800000000000381</c:v>
                </c:pt>
                <c:pt idx="140">
                  <c:v>68.000000000000398</c:v>
                </c:pt>
                <c:pt idx="141">
                  <c:v>68.200000000000401</c:v>
                </c:pt>
                <c:pt idx="142">
                  <c:v>68.400000000000404</c:v>
                </c:pt>
                <c:pt idx="143">
                  <c:v>68.600000000000378</c:v>
                </c:pt>
                <c:pt idx="144">
                  <c:v>68.800000000000409</c:v>
                </c:pt>
                <c:pt idx="145">
                  <c:v>69.000000000000412</c:v>
                </c:pt>
                <c:pt idx="146">
                  <c:v>69.200000000000415</c:v>
                </c:pt>
                <c:pt idx="147">
                  <c:v>69.400000000000432</c:v>
                </c:pt>
                <c:pt idx="148">
                  <c:v>69.600000000000378</c:v>
                </c:pt>
                <c:pt idx="149">
                  <c:v>69.800000000000409</c:v>
                </c:pt>
                <c:pt idx="150">
                  <c:v>70.000000000000412</c:v>
                </c:pt>
                <c:pt idx="151">
                  <c:v>70.200000000000429</c:v>
                </c:pt>
                <c:pt idx="152">
                  <c:v>70.400000000000432</c:v>
                </c:pt>
                <c:pt idx="153">
                  <c:v>70.600000000000378</c:v>
                </c:pt>
                <c:pt idx="154">
                  <c:v>70.800000000000438</c:v>
                </c:pt>
                <c:pt idx="155">
                  <c:v>71.000000000000441</c:v>
                </c:pt>
                <c:pt idx="156">
                  <c:v>71.200000000000443</c:v>
                </c:pt>
                <c:pt idx="157">
                  <c:v>71.400000000000446</c:v>
                </c:pt>
                <c:pt idx="158">
                  <c:v>71.600000000000449</c:v>
                </c:pt>
                <c:pt idx="159">
                  <c:v>71.800000000000452</c:v>
                </c:pt>
                <c:pt idx="160">
                  <c:v>72.000000000000455</c:v>
                </c:pt>
                <c:pt idx="161">
                  <c:v>72.200000000000472</c:v>
                </c:pt>
                <c:pt idx="162">
                  <c:v>72.40000000000046</c:v>
                </c:pt>
                <c:pt idx="163">
                  <c:v>72.600000000000449</c:v>
                </c:pt>
                <c:pt idx="164">
                  <c:v>72.800000000000452</c:v>
                </c:pt>
                <c:pt idx="165">
                  <c:v>73.000000000000469</c:v>
                </c:pt>
                <c:pt idx="166">
                  <c:v>73.200000000000472</c:v>
                </c:pt>
                <c:pt idx="167">
                  <c:v>73.400000000000475</c:v>
                </c:pt>
                <c:pt idx="168">
                  <c:v>73.600000000000449</c:v>
                </c:pt>
                <c:pt idx="169">
                  <c:v>73.80000000000048</c:v>
                </c:pt>
                <c:pt idx="170">
                  <c:v>74.000000000000483</c:v>
                </c:pt>
                <c:pt idx="171">
                  <c:v>74.200000000000486</c:v>
                </c:pt>
                <c:pt idx="172">
                  <c:v>74.400000000000503</c:v>
                </c:pt>
                <c:pt idx="173">
                  <c:v>74.600000000000449</c:v>
                </c:pt>
                <c:pt idx="174">
                  <c:v>74.80000000000048</c:v>
                </c:pt>
                <c:pt idx="175">
                  <c:v>75.000000000000483</c:v>
                </c:pt>
                <c:pt idx="176">
                  <c:v>75.2000000000005</c:v>
                </c:pt>
                <c:pt idx="177">
                  <c:v>75.400000000000503</c:v>
                </c:pt>
                <c:pt idx="178">
                  <c:v>75.600000000000449</c:v>
                </c:pt>
                <c:pt idx="179">
                  <c:v>75.800000000000509</c:v>
                </c:pt>
                <c:pt idx="180">
                  <c:v>76.000000000000512</c:v>
                </c:pt>
                <c:pt idx="181">
                  <c:v>76.200000000000514</c:v>
                </c:pt>
                <c:pt idx="182">
                  <c:v>76.400000000000517</c:v>
                </c:pt>
                <c:pt idx="183">
                  <c:v>76.600000000000463</c:v>
                </c:pt>
                <c:pt idx="184">
                  <c:v>76.800000000000509</c:v>
                </c:pt>
                <c:pt idx="185">
                  <c:v>77.000000000000512</c:v>
                </c:pt>
                <c:pt idx="186">
                  <c:v>77.200000000000529</c:v>
                </c:pt>
                <c:pt idx="187">
                  <c:v>77.400000000000531</c:v>
                </c:pt>
                <c:pt idx="188">
                  <c:v>77.600000000000477</c:v>
                </c:pt>
                <c:pt idx="189">
                  <c:v>77.800000000000509</c:v>
                </c:pt>
                <c:pt idx="190">
                  <c:v>78.00000000000054</c:v>
                </c:pt>
                <c:pt idx="191">
                  <c:v>78.200000000000543</c:v>
                </c:pt>
                <c:pt idx="192">
                  <c:v>78.400000000000546</c:v>
                </c:pt>
                <c:pt idx="193">
                  <c:v>78.600000000000549</c:v>
                </c:pt>
                <c:pt idx="194">
                  <c:v>78.800000000000551</c:v>
                </c:pt>
                <c:pt idx="195">
                  <c:v>79.000000000000554</c:v>
                </c:pt>
                <c:pt idx="196">
                  <c:v>79.200000000000557</c:v>
                </c:pt>
                <c:pt idx="197">
                  <c:v>79.40000000000056</c:v>
                </c:pt>
                <c:pt idx="198">
                  <c:v>79.600000000000549</c:v>
                </c:pt>
                <c:pt idx="199">
                  <c:v>79.800000000000551</c:v>
                </c:pt>
                <c:pt idx="200">
                  <c:v>80.000000000000568</c:v>
                </c:pt>
                <c:pt idx="201">
                  <c:v>80.200000000000571</c:v>
                </c:pt>
                <c:pt idx="202">
                  <c:v>80.400000000000574</c:v>
                </c:pt>
                <c:pt idx="203">
                  <c:v>80.600000000000549</c:v>
                </c:pt>
                <c:pt idx="204">
                  <c:v>80.80000000000058</c:v>
                </c:pt>
                <c:pt idx="205">
                  <c:v>81.000000000000583</c:v>
                </c:pt>
                <c:pt idx="206">
                  <c:v>81.200000000000585</c:v>
                </c:pt>
                <c:pt idx="207">
                  <c:v>81.400000000000603</c:v>
                </c:pt>
                <c:pt idx="208">
                  <c:v>81.600000000000549</c:v>
                </c:pt>
                <c:pt idx="209">
                  <c:v>81.80000000000058</c:v>
                </c:pt>
                <c:pt idx="210">
                  <c:v>82.000000000000583</c:v>
                </c:pt>
                <c:pt idx="211">
                  <c:v>82.2000000000006</c:v>
                </c:pt>
                <c:pt idx="212">
                  <c:v>82.400000000000603</c:v>
                </c:pt>
                <c:pt idx="213">
                  <c:v>82.600000000000549</c:v>
                </c:pt>
                <c:pt idx="214">
                  <c:v>82.800000000000608</c:v>
                </c:pt>
                <c:pt idx="215">
                  <c:v>83.000000000000611</c:v>
                </c:pt>
                <c:pt idx="216">
                  <c:v>83.200000000000614</c:v>
                </c:pt>
                <c:pt idx="217">
                  <c:v>83.400000000000617</c:v>
                </c:pt>
                <c:pt idx="218">
                  <c:v>83.600000000000563</c:v>
                </c:pt>
                <c:pt idx="219">
                  <c:v>83.800000000000608</c:v>
                </c:pt>
                <c:pt idx="220">
                  <c:v>84.000000000000611</c:v>
                </c:pt>
                <c:pt idx="221">
                  <c:v>84.200000000000628</c:v>
                </c:pt>
                <c:pt idx="222">
                  <c:v>84.400000000000631</c:v>
                </c:pt>
                <c:pt idx="223">
                  <c:v>84.600000000000577</c:v>
                </c:pt>
                <c:pt idx="224">
                  <c:v>84.800000000000608</c:v>
                </c:pt>
                <c:pt idx="225">
                  <c:v>85.000000000000639</c:v>
                </c:pt>
                <c:pt idx="226">
                  <c:v>85.200000000000642</c:v>
                </c:pt>
                <c:pt idx="227">
                  <c:v>85.400000000000645</c:v>
                </c:pt>
                <c:pt idx="228">
                  <c:v>85.600000000000648</c:v>
                </c:pt>
                <c:pt idx="229">
                  <c:v>85.800000000000651</c:v>
                </c:pt>
                <c:pt idx="230">
                  <c:v>86.000000000000654</c:v>
                </c:pt>
                <c:pt idx="231">
                  <c:v>86.200000000000657</c:v>
                </c:pt>
                <c:pt idx="232">
                  <c:v>86.400000000000674</c:v>
                </c:pt>
                <c:pt idx="233">
                  <c:v>86.600000000000648</c:v>
                </c:pt>
                <c:pt idx="234">
                  <c:v>86.800000000000651</c:v>
                </c:pt>
                <c:pt idx="235">
                  <c:v>87.000000000000668</c:v>
                </c:pt>
                <c:pt idx="236">
                  <c:v>87.200000000000671</c:v>
                </c:pt>
                <c:pt idx="237">
                  <c:v>87.400000000000674</c:v>
                </c:pt>
                <c:pt idx="238">
                  <c:v>87.600000000000648</c:v>
                </c:pt>
                <c:pt idx="239">
                  <c:v>87.800000000000679</c:v>
                </c:pt>
                <c:pt idx="240">
                  <c:v>88.000000000000682</c:v>
                </c:pt>
                <c:pt idx="241">
                  <c:v>88.200000000000685</c:v>
                </c:pt>
                <c:pt idx="242">
                  <c:v>88.400000000000702</c:v>
                </c:pt>
                <c:pt idx="243">
                  <c:v>88.600000000000648</c:v>
                </c:pt>
                <c:pt idx="244">
                  <c:v>88.800000000000679</c:v>
                </c:pt>
                <c:pt idx="245">
                  <c:v>89.000000000000682</c:v>
                </c:pt>
                <c:pt idx="246">
                  <c:v>89.200000000000699</c:v>
                </c:pt>
                <c:pt idx="247">
                  <c:v>89.400000000000702</c:v>
                </c:pt>
                <c:pt idx="248">
                  <c:v>89.600000000000648</c:v>
                </c:pt>
                <c:pt idx="249">
                  <c:v>89.800000000000708</c:v>
                </c:pt>
                <c:pt idx="250">
                  <c:v>90.000000000000711</c:v>
                </c:pt>
                <c:pt idx="251">
                  <c:v>90.200000000000713</c:v>
                </c:pt>
                <c:pt idx="252">
                  <c:v>90.400000000000716</c:v>
                </c:pt>
                <c:pt idx="253">
                  <c:v>90.600000000000719</c:v>
                </c:pt>
                <c:pt idx="254">
                  <c:v>90.800000000000708</c:v>
                </c:pt>
                <c:pt idx="255">
                  <c:v>91.000000000000711</c:v>
                </c:pt>
                <c:pt idx="256">
                  <c:v>91.200000000000728</c:v>
                </c:pt>
                <c:pt idx="257">
                  <c:v>91.40000000000073</c:v>
                </c:pt>
                <c:pt idx="258">
                  <c:v>91.600000000000719</c:v>
                </c:pt>
                <c:pt idx="259">
                  <c:v>91.800000000000708</c:v>
                </c:pt>
                <c:pt idx="260">
                  <c:v>92.000000000000739</c:v>
                </c:pt>
                <c:pt idx="261">
                  <c:v>92.200000000000742</c:v>
                </c:pt>
                <c:pt idx="262">
                  <c:v>92.400000000000745</c:v>
                </c:pt>
                <c:pt idx="263">
                  <c:v>92.600000000000719</c:v>
                </c:pt>
                <c:pt idx="264">
                  <c:v>92.80000000000075</c:v>
                </c:pt>
                <c:pt idx="265">
                  <c:v>93.000000000000753</c:v>
                </c:pt>
                <c:pt idx="266">
                  <c:v>93.200000000000756</c:v>
                </c:pt>
                <c:pt idx="267">
                  <c:v>93.400000000000773</c:v>
                </c:pt>
                <c:pt idx="268">
                  <c:v>93.600000000000719</c:v>
                </c:pt>
                <c:pt idx="269">
                  <c:v>93.80000000000075</c:v>
                </c:pt>
                <c:pt idx="270">
                  <c:v>94.000000000000753</c:v>
                </c:pt>
                <c:pt idx="271">
                  <c:v>94.20000000000077</c:v>
                </c:pt>
                <c:pt idx="272">
                  <c:v>94.400000000000773</c:v>
                </c:pt>
                <c:pt idx="273">
                  <c:v>94.600000000000719</c:v>
                </c:pt>
                <c:pt idx="274">
                  <c:v>94.800000000000779</c:v>
                </c:pt>
                <c:pt idx="275">
                  <c:v>95.000000000000782</c:v>
                </c:pt>
                <c:pt idx="276">
                  <c:v>95.200000000000784</c:v>
                </c:pt>
                <c:pt idx="277">
                  <c:v>95.400000000000787</c:v>
                </c:pt>
                <c:pt idx="278">
                  <c:v>95.600000000000733</c:v>
                </c:pt>
                <c:pt idx="279">
                  <c:v>95.800000000000779</c:v>
                </c:pt>
                <c:pt idx="280">
                  <c:v>96.000000000000782</c:v>
                </c:pt>
                <c:pt idx="281">
                  <c:v>96.200000000000799</c:v>
                </c:pt>
                <c:pt idx="282">
                  <c:v>96.400000000000801</c:v>
                </c:pt>
                <c:pt idx="283">
                  <c:v>96.600000000000747</c:v>
                </c:pt>
                <c:pt idx="284">
                  <c:v>96.800000000000779</c:v>
                </c:pt>
                <c:pt idx="285">
                  <c:v>97.00000000000081</c:v>
                </c:pt>
                <c:pt idx="286">
                  <c:v>97.200000000000813</c:v>
                </c:pt>
                <c:pt idx="287">
                  <c:v>97.400000000000816</c:v>
                </c:pt>
                <c:pt idx="288">
                  <c:v>97.600000000000819</c:v>
                </c:pt>
                <c:pt idx="289">
                  <c:v>97.800000000000779</c:v>
                </c:pt>
                <c:pt idx="290">
                  <c:v>98.00000000000081</c:v>
                </c:pt>
                <c:pt idx="291">
                  <c:v>98.200000000000813</c:v>
                </c:pt>
                <c:pt idx="292">
                  <c:v>98.40000000000083</c:v>
                </c:pt>
                <c:pt idx="293">
                  <c:v>98.600000000000819</c:v>
                </c:pt>
                <c:pt idx="294">
                  <c:v>98.800000000000779</c:v>
                </c:pt>
                <c:pt idx="295">
                  <c:v>99.000000000000838</c:v>
                </c:pt>
                <c:pt idx="296">
                  <c:v>99.200000000000841</c:v>
                </c:pt>
                <c:pt idx="297">
                  <c:v>99.400000000000844</c:v>
                </c:pt>
                <c:pt idx="298">
                  <c:v>99.600000000000819</c:v>
                </c:pt>
                <c:pt idx="299">
                  <c:v>99.80000000000085</c:v>
                </c:pt>
                <c:pt idx="300">
                  <c:v>100.00000000000085</c:v>
                </c:pt>
                <c:pt idx="301">
                  <c:v>100.20000000000086</c:v>
                </c:pt>
                <c:pt idx="302">
                  <c:v>100.40000000000086</c:v>
                </c:pt>
                <c:pt idx="303">
                  <c:v>100.60000000000085</c:v>
                </c:pt>
                <c:pt idx="304">
                  <c:v>100.80000000000085</c:v>
                </c:pt>
                <c:pt idx="305">
                  <c:v>101.00000000000087</c:v>
                </c:pt>
                <c:pt idx="306">
                  <c:v>101.20000000000087</c:v>
                </c:pt>
                <c:pt idx="307">
                  <c:v>101.40000000000087</c:v>
                </c:pt>
                <c:pt idx="308">
                  <c:v>101.60000000000088</c:v>
                </c:pt>
                <c:pt idx="309">
                  <c:v>101.80000000000088</c:v>
                </c:pt>
                <c:pt idx="310">
                  <c:v>102.00000000000088</c:v>
                </c:pt>
                <c:pt idx="311">
                  <c:v>102.20000000000088</c:v>
                </c:pt>
                <c:pt idx="312">
                  <c:v>102.40000000000089</c:v>
                </c:pt>
                <c:pt idx="313">
                  <c:v>102.60000000000088</c:v>
                </c:pt>
                <c:pt idx="314">
                  <c:v>102.80000000000088</c:v>
                </c:pt>
                <c:pt idx="315">
                  <c:v>103.0000000000009</c:v>
                </c:pt>
                <c:pt idx="316">
                  <c:v>103.2000000000009</c:v>
                </c:pt>
                <c:pt idx="317">
                  <c:v>103.4000000000009</c:v>
                </c:pt>
                <c:pt idx="318">
                  <c:v>103.60000000000088</c:v>
                </c:pt>
                <c:pt idx="319">
                  <c:v>103.80000000000091</c:v>
                </c:pt>
                <c:pt idx="320">
                  <c:v>104.00000000000091</c:v>
                </c:pt>
                <c:pt idx="321">
                  <c:v>104.20000000000091</c:v>
                </c:pt>
                <c:pt idx="322">
                  <c:v>104.40000000000092</c:v>
                </c:pt>
                <c:pt idx="323">
                  <c:v>104.60000000000088</c:v>
                </c:pt>
                <c:pt idx="324">
                  <c:v>104.80000000000091</c:v>
                </c:pt>
                <c:pt idx="325">
                  <c:v>105.00000000000091</c:v>
                </c:pt>
                <c:pt idx="326">
                  <c:v>105.20000000000093</c:v>
                </c:pt>
                <c:pt idx="327">
                  <c:v>105.40000000000093</c:v>
                </c:pt>
                <c:pt idx="328">
                  <c:v>105.60000000000088</c:v>
                </c:pt>
                <c:pt idx="329">
                  <c:v>105.80000000000094</c:v>
                </c:pt>
                <c:pt idx="330">
                  <c:v>106.00000000000094</c:v>
                </c:pt>
                <c:pt idx="331">
                  <c:v>106.20000000000094</c:v>
                </c:pt>
                <c:pt idx="332">
                  <c:v>106.40000000000094</c:v>
                </c:pt>
                <c:pt idx="333">
                  <c:v>106.60000000000095</c:v>
                </c:pt>
                <c:pt idx="334">
                  <c:v>106.80000000000095</c:v>
                </c:pt>
                <c:pt idx="335">
                  <c:v>107.00000000000095</c:v>
                </c:pt>
                <c:pt idx="336">
                  <c:v>107.20000000000095</c:v>
                </c:pt>
                <c:pt idx="337">
                  <c:v>107.40000000000096</c:v>
                </c:pt>
                <c:pt idx="338">
                  <c:v>107.60000000000095</c:v>
                </c:pt>
                <c:pt idx="339">
                  <c:v>107.80000000000095</c:v>
                </c:pt>
                <c:pt idx="340">
                  <c:v>108.00000000000097</c:v>
                </c:pt>
                <c:pt idx="341">
                  <c:v>108.20000000000097</c:v>
                </c:pt>
                <c:pt idx="342">
                  <c:v>108.40000000000097</c:v>
                </c:pt>
                <c:pt idx="343">
                  <c:v>108.60000000000095</c:v>
                </c:pt>
                <c:pt idx="344">
                  <c:v>108.80000000000098</c:v>
                </c:pt>
                <c:pt idx="345">
                  <c:v>109.00000000000098</c:v>
                </c:pt>
                <c:pt idx="346">
                  <c:v>109.20000000000098</c:v>
                </c:pt>
                <c:pt idx="347">
                  <c:v>109.40000000000099</c:v>
                </c:pt>
                <c:pt idx="348">
                  <c:v>109.60000000000095</c:v>
                </c:pt>
                <c:pt idx="349">
                  <c:v>109.80000000000098</c:v>
                </c:pt>
                <c:pt idx="350">
                  <c:v>110.00000000000098</c:v>
                </c:pt>
                <c:pt idx="351">
                  <c:v>110.200000000001</c:v>
                </c:pt>
                <c:pt idx="352">
                  <c:v>110.400000000001</c:v>
                </c:pt>
                <c:pt idx="353">
                  <c:v>110.60000000000095</c:v>
                </c:pt>
                <c:pt idx="354">
                  <c:v>110.80000000000101</c:v>
                </c:pt>
                <c:pt idx="355">
                  <c:v>111.00000000000101</c:v>
                </c:pt>
                <c:pt idx="356">
                  <c:v>111.20000000000101</c:v>
                </c:pt>
                <c:pt idx="357">
                  <c:v>111.40000000000101</c:v>
                </c:pt>
                <c:pt idx="358">
                  <c:v>111.60000000000096</c:v>
                </c:pt>
                <c:pt idx="359">
                  <c:v>111.80000000000101</c:v>
                </c:pt>
                <c:pt idx="360">
                  <c:v>112.00000000000101</c:v>
                </c:pt>
                <c:pt idx="361">
                  <c:v>112.20000000000103</c:v>
                </c:pt>
                <c:pt idx="362">
                  <c:v>112.40000000000103</c:v>
                </c:pt>
                <c:pt idx="363">
                  <c:v>112.60000000000097</c:v>
                </c:pt>
                <c:pt idx="364">
                  <c:v>112.80000000000101</c:v>
                </c:pt>
                <c:pt idx="365">
                  <c:v>113.00000000000104</c:v>
                </c:pt>
                <c:pt idx="366">
                  <c:v>113.20000000000104</c:v>
                </c:pt>
                <c:pt idx="367">
                  <c:v>113.40000000000104</c:v>
                </c:pt>
                <c:pt idx="368">
                  <c:v>113.60000000000105</c:v>
                </c:pt>
                <c:pt idx="369">
                  <c:v>113.80000000000105</c:v>
                </c:pt>
                <c:pt idx="370">
                  <c:v>114.00000000000105</c:v>
                </c:pt>
                <c:pt idx="371">
                  <c:v>114.20000000000105</c:v>
                </c:pt>
                <c:pt idx="372">
                  <c:v>114.40000000000106</c:v>
                </c:pt>
                <c:pt idx="373">
                  <c:v>114.60000000000105</c:v>
                </c:pt>
                <c:pt idx="374">
                  <c:v>114.80000000000105</c:v>
                </c:pt>
                <c:pt idx="375">
                  <c:v>115.00000000000107</c:v>
                </c:pt>
                <c:pt idx="376">
                  <c:v>115.20000000000107</c:v>
                </c:pt>
                <c:pt idx="377">
                  <c:v>115.40000000000107</c:v>
                </c:pt>
                <c:pt idx="378">
                  <c:v>115.60000000000105</c:v>
                </c:pt>
                <c:pt idx="379">
                  <c:v>115.80000000000108</c:v>
                </c:pt>
                <c:pt idx="380">
                  <c:v>116.00000000000108</c:v>
                </c:pt>
                <c:pt idx="381">
                  <c:v>116.20000000000108</c:v>
                </c:pt>
                <c:pt idx="382">
                  <c:v>116.40000000000109</c:v>
                </c:pt>
                <c:pt idx="383">
                  <c:v>116.60000000000105</c:v>
                </c:pt>
                <c:pt idx="384">
                  <c:v>116.80000000000108</c:v>
                </c:pt>
                <c:pt idx="385">
                  <c:v>117.00000000000108</c:v>
                </c:pt>
                <c:pt idx="386">
                  <c:v>117.2000000000011</c:v>
                </c:pt>
                <c:pt idx="387">
                  <c:v>117.4000000000011</c:v>
                </c:pt>
                <c:pt idx="388">
                  <c:v>117.60000000000105</c:v>
                </c:pt>
                <c:pt idx="389">
                  <c:v>117.80000000000111</c:v>
                </c:pt>
                <c:pt idx="390">
                  <c:v>118.00000000000111</c:v>
                </c:pt>
                <c:pt idx="391">
                  <c:v>118.20000000000111</c:v>
                </c:pt>
                <c:pt idx="392">
                  <c:v>118.40000000000111</c:v>
                </c:pt>
                <c:pt idx="393">
                  <c:v>118.60000000000106</c:v>
                </c:pt>
                <c:pt idx="394">
                  <c:v>118.80000000000111</c:v>
                </c:pt>
                <c:pt idx="395">
                  <c:v>119.00000000000111</c:v>
                </c:pt>
                <c:pt idx="396">
                  <c:v>119.20000000000113</c:v>
                </c:pt>
                <c:pt idx="397">
                  <c:v>119.40000000000113</c:v>
                </c:pt>
                <c:pt idx="398">
                  <c:v>119.60000000000107</c:v>
                </c:pt>
                <c:pt idx="399">
                  <c:v>119.80000000000111</c:v>
                </c:pt>
                <c:pt idx="400">
                  <c:v>120.00000000000114</c:v>
                </c:pt>
                <c:pt idx="401">
                  <c:v>120.20000000000114</c:v>
                </c:pt>
                <c:pt idx="402">
                  <c:v>120.40000000000114</c:v>
                </c:pt>
                <c:pt idx="403">
                  <c:v>120.60000000000115</c:v>
                </c:pt>
                <c:pt idx="404">
                  <c:v>120.80000000000115</c:v>
                </c:pt>
                <c:pt idx="405">
                  <c:v>121.00000000000115</c:v>
                </c:pt>
                <c:pt idx="406">
                  <c:v>121.20000000000115</c:v>
                </c:pt>
                <c:pt idx="407">
                  <c:v>121.40000000000116</c:v>
                </c:pt>
                <c:pt idx="408">
                  <c:v>121.60000000000115</c:v>
                </c:pt>
                <c:pt idx="409">
                  <c:v>121.80000000000115</c:v>
                </c:pt>
                <c:pt idx="410">
                  <c:v>122.00000000000117</c:v>
                </c:pt>
                <c:pt idx="411">
                  <c:v>122.20000000000117</c:v>
                </c:pt>
                <c:pt idx="412">
                  <c:v>122.40000000000117</c:v>
                </c:pt>
                <c:pt idx="413">
                  <c:v>122.60000000000115</c:v>
                </c:pt>
                <c:pt idx="414">
                  <c:v>122.80000000000118</c:v>
                </c:pt>
                <c:pt idx="415">
                  <c:v>123.00000000000118</c:v>
                </c:pt>
                <c:pt idx="416">
                  <c:v>123.20000000000118</c:v>
                </c:pt>
                <c:pt idx="417">
                  <c:v>123.40000000000119</c:v>
                </c:pt>
                <c:pt idx="418">
                  <c:v>123.60000000000115</c:v>
                </c:pt>
                <c:pt idx="419">
                  <c:v>123.80000000000118</c:v>
                </c:pt>
                <c:pt idx="420">
                  <c:v>124.00000000000118</c:v>
                </c:pt>
                <c:pt idx="421">
                  <c:v>124.2000000000012</c:v>
                </c:pt>
                <c:pt idx="422">
                  <c:v>124.4000000000012</c:v>
                </c:pt>
                <c:pt idx="423">
                  <c:v>124.60000000000115</c:v>
                </c:pt>
                <c:pt idx="424">
                  <c:v>124.80000000000121</c:v>
                </c:pt>
                <c:pt idx="425">
                  <c:v>125.00000000000121</c:v>
                </c:pt>
                <c:pt idx="426">
                  <c:v>125.20000000000121</c:v>
                </c:pt>
                <c:pt idx="427">
                  <c:v>125.40000000000121</c:v>
                </c:pt>
                <c:pt idx="428">
                  <c:v>125.60000000000116</c:v>
                </c:pt>
                <c:pt idx="429">
                  <c:v>125.80000000000121</c:v>
                </c:pt>
                <c:pt idx="430">
                  <c:v>126.00000000000121</c:v>
                </c:pt>
                <c:pt idx="431">
                  <c:v>126.20000000000121</c:v>
                </c:pt>
                <c:pt idx="432">
                  <c:v>126.40000000000123</c:v>
                </c:pt>
                <c:pt idx="433">
                  <c:v>126.60000000000117</c:v>
                </c:pt>
                <c:pt idx="434">
                  <c:v>126.80000000000121</c:v>
                </c:pt>
                <c:pt idx="435">
                  <c:v>127.00000000000124</c:v>
                </c:pt>
                <c:pt idx="436">
                  <c:v>127.20000000000124</c:v>
                </c:pt>
                <c:pt idx="437">
                  <c:v>127.40000000000124</c:v>
                </c:pt>
                <c:pt idx="438">
                  <c:v>127.60000000000119</c:v>
                </c:pt>
                <c:pt idx="439">
                  <c:v>127.80000000000125</c:v>
                </c:pt>
                <c:pt idx="440">
                  <c:v>128.00000000000125</c:v>
                </c:pt>
                <c:pt idx="441">
                  <c:v>128.20000000000118</c:v>
                </c:pt>
                <c:pt idx="442">
                  <c:v>128.40000000000123</c:v>
                </c:pt>
                <c:pt idx="443">
                  <c:v>128.60000000000122</c:v>
                </c:pt>
                <c:pt idx="444">
                  <c:v>128.80000000000121</c:v>
                </c:pt>
                <c:pt idx="445">
                  <c:v>129.00000000000119</c:v>
                </c:pt>
                <c:pt idx="446">
                  <c:v>129.20000000000118</c:v>
                </c:pt>
                <c:pt idx="447">
                  <c:v>129.40000000000117</c:v>
                </c:pt>
                <c:pt idx="448">
                  <c:v>129.60000000000116</c:v>
                </c:pt>
                <c:pt idx="449">
                  <c:v>129.80000000000121</c:v>
                </c:pt>
                <c:pt idx="450">
                  <c:v>130.00000000000114</c:v>
                </c:pt>
                <c:pt idx="451">
                  <c:v>130.20000000000113</c:v>
                </c:pt>
                <c:pt idx="452">
                  <c:v>130.40000000000111</c:v>
                </c:pt>
                <c:pt idx="453">
                  <c:v>130.6000000000011</c:v>
                </c:pt>
                <c:pt idx="454">
                  <c:v>130.80000000000109</c:v>
                </c:pt>
                <c:pt idx="455">
                  <c:v>131.00000000000108</c:v>
                </c:pt>
                <c:pt idx="456">
                  <c:v>131.20000000000098</c:v>
                </c:pt>
                <c:pt idx="457">
                  <c:v>131.40000000000106</c:v>
                </c:pt>
                <c:pt idx="458">
                  <c:v>131.60000000000105</c:v>
                </c:pt>
                <c:pt idx="459">
                  <c:v>131.80000000000103</c:v>
                </c:pt>
                <c:pt idx="460">
                  <c:v>132.00000000000102</c:v>
                </c:pt>
                <c:pt idx="461">
                  <c:v>132.20000000000098</c:v>
                </c:pt>
                <c:pt idx="462">
                  <c:v>132.400000000001</c:v>
                </c:pt>
                <c:pt idx="463">
                  <c:v>132.60000000000099</c:v>
                </c:pt>
                <c:pt idx="464">
                  <c:v>132.80000000000101</c:v>
                </c:pt>
                <c:pt idx="465">
                  <c:v>133.00000000000097</c:v>
                </c:pt>
                <c:pt idx="466">
                  <c:v>133.20000000000095</c:v>
                </c:pt>
                <c:pt idx="467">
                  <c:v>133.40000000000094</c:v>
                </c:pt>
                <c:pt idx="468">
                  <c:v>133.60000000000093</c:v>
                </c:pt>
                <c:pt idx="469">
                  <c:v>133.80000000000101</c:v>
                </c:pt>
                <c:pt idx="470">
                  <c:v>134.00000000000091</c:v>
                </c:pt>
                <c:pt idx="471">
                  <c:v>134.2000000000009</c:v>
                </c:pt>
                <c:pt idx="472">
                  <c:v>134.40000000000089</c:v>
                </c:pt>
                <c:pt idx="473">
                  <c:v>134.60000000000088</c:v>
                </c:pt>
                <c:pt idx="474">
                  <c:v>134.80000000000086</c:v>
                </c:pt>
                <c:pt idx="475">
                  <c:v>135.00000000000085</c:v>
                </c:pt>
                <c:pt idx="476">
                  <c:v>135.20000000000078</c:v>
                </c:pt>
                <c:pt idx="477">
                  <c:v>135.40000000000083</c:v>
                </c:pt>
                <c:pt idx="478">
                  <c:v>135.60000000000082</c:v>
                </c:pt>
                <c:pt idx="479">
                  <c:v>135.80000000000081</c:v>
                </c:pt>
                <c:pt idx="480">
                  <c:v>136.0000000000008</c:v>
                </c:pt>
                <c:pt idx="481">
                  <c:v>136.20000000000078</c:v>
                </c:pt>
                <c:pt idx="482">
                  <c:v>136.40000000000077</c:v>
                </c:pt>
                <c:pt idx="483">
                  <c:v>136.60000000000076</c:v>
                </c:pt>
                <c:pt idx="484">
                  <c:v>136.80000000000081</c:v>
                </c:pt>
                <c:pt idx="485">
                  <c:v>137.00000000000074</c:v>
                </c:pt>
                <c:pt idx="486">
                  <c:v>137.20000000000073</c:v>
                </c:pt>
                <c:pt idx="487">
                  <c:v>137.40000000000074</c:v>
                </c:pt>
                <c:pt idx="488">
                  <c:v>137.6000000000007</c:v>
                </c:pt>
                <c:pt idx="489">
                  <c:v>137.80000000000069</c:v>
                </c:pt>
                <c:pt idx="490">
                  <c:v>138.00000000000068</c:v>
                </c:pt>
                <c:pt idx="491">
                  <c:v>138.20000000000059</c:v>
                </c:pt>
                <c:pt idx="492">
                  <c:v>138.40000000000066</c:v>
                </c:pt>
                <c:pt idx="493">
                  <c:v>138.60000000000065</c:v>
                </c:pt>
                <c:pt idx="494">
                  <c:v>138.80000000000064</c:v>
                </c:pt>
                <c:pt idx="495">
                  <c:v>139.00000000000063</c:v>
                </c:pt>
                <c:pt idx="496">
                  <c:v>139.20000000000059</c:v>
                </c:pt>
                <c:pt idx="497">
                  <c:v>139.4000000000006</c:v>
                </c:pt>
                <c:pt idx="498">
                  <c:v>139.60000000000059</c:v>
                </c:pt>
                <c:pt idx="499">
                  <c:v>139.80000000000061</c:v>
                </c:pt>
                <c:pt idx="500">
                  <c:v>140.00000000000057</c:v>
                </c:pt>
                <c:pt idx="501">
                  <c:v>140.20000000000056</c:v>
                </c:pt>
                <c:pt idx="502">
                  <c:v>140.40000000000057</c:v>
                </c:pt>
                <c:pt idx="503">
                  <c:v>140.60000000000053</c:v>
                </c:pt>
                <c:pt idx="504">
                  <c:v>140.80000000000061</c:v>
                </c:pt>
                <c:pt idx="505">
                  <c:v>141.00000000000051</c:v>
                </c:pt>
                <c:pt idx="506">
                  <c:v>141.2000000000005</c:v>
                </c:pt>
                <c:pt idx="507">
                  <c:v>141.40000000000049</c:v>
                </c:pt>
                <c:pt idx="508">
                  <c:v>141.60000000000048</c:v>
                </c:pt>
                <c:pt idx="509">
                  <c:v>141.80000000000047</c:v>
                </c:pt>
                <c:pt idx="510">
                  <c:v>142.00000000000045</c:v>
                </c:pt>
                <c:pt idx="511">
                  <c:v>142.20000000000039</c:v>
                </c:pt>
                <c:pt idx="512">
                  <c:v>142.40000000000043</c:v>
                </c:pt>
                <c:pt idx="513">
                  <c:v>142.60000000000042</c:v>
                </c:pt>
                <c:pt idx="514">
                  <c:v>142.80000000000041</c:v>
                </c:pt>
                <c:pt idx="515">
                  <c:v>143.0000000000004</c:v>
                </c:pt>
                <c:pt idx="516">
                  <c:v>143.20000000000039</c:v>
                </c:pt>
                <c:pt idx="517">
                  <c:v>143.4000000000004</c:v>
                </c:pt>
                <c:pt idx="518">
                  <c:v>143.60000000000036</c:v>
                </c:pt>
                <c:pt idx="519">
                  <c:v>143.80000000000041</c:v>
                </c:pt>
                <c:pt idx="520">
                  <c:v>144.00000000000034</c:v>
                </c:pt>
                <c:pt idx="521">
                  <c:v>144.20000000000033</c:v>
                </c:pt>
                <c:pt idx="522">
                  <c:v>144.4000000000004</c:v>
                </c:pt>
                <c:pt idx="523">
                  <c:v>144.60000000000031</c:v>
                </c:pt>
                <c:pt idx="524">
                  <c:v>144.80000000000041</c:v>
                </c:pt>
                <c:pt idx="525">
                  <c:v>145.00000000000028</c:v>
                </c:pt>
                <c:pt idx="526">
                  <c:v>145.20000000000022</c:v>
                </c:pt>
                <c:pt idx="527">
                  <c:v>145.40000000000026</c:v>
                </c:pt>
                <c:pt idx="528">
                  <c:v>145.60000000000025</c:v>
                </c:pt>
                <c:pt idx="529">
                  <c:v>145.80000000000024</c:v>
                </c:pt>
                <c:pt idx="530">
                  <c:v>146.00000000000023</c:v>
                </c:pt>
                <c:pt idx="531">
                  <c:v>146.20000000000022</c:v>
                </c:pt>
                <c:pt idx="532">
                  <c:v>146.4000000000002</c:v>
                </c:pt>
                <c:pt idx="533">
                  <c:v>146.60000000000019</c:v>
                </c:pt>
                <c:pt idx="534">
                  <c:v>146.80000000000021</c:v>
                </c:pt>
                <c:pt idx="535">
                  <c:v>147.00000000000017</c:v>
                </c:pt>
                <c:pt idx="536">
                  <c:v>147.20000000000016</c:v>
                </c:pt>
                <c:pt idx="537">
                  <c:v>147.4000000000002</c:v>
                </c:pt>
                <c:pt idx="538">
                  <c:v>147.60000000000014</c:v>
                </c:pt>
                <c:pt idx="539">
                  <c:v>147.80000000000021</c:v>
                </c:pt>
                <c:pt idx="540">
                  <c:v>148.00000000000011</c:v>
                </c:pt>
                <c:pt idx="541">
                  <c:v>148.2000000000001</c:v>
                </c:pt>
                <c:pt idx="542">
                  <c:v>148.40000000000009</c:v>
                </c:pt>
                <c:pt idx="543">
                  <c:v>148.60000000000008</c:v>
                </c:pt>
                <c:pt idx="544">
                  <c:v>148.80000000000007</c:v>
                </c:pt>
                <c:pt idx="545">
                  <c:v>149.00000000000006</c:v>
                </c:pt>
                <c:pt idx="546">
                  <c:v>149.20000000000005</c:v>
                </c:pt>
                <c:pt idx="547">
                  <c:v>149.40000000000003</c:v>
                </c:pt>
                <c:pt idx="548">
                  <c:v>149.60000000000002</c:v>
                </c:pt>
                <c:pt idx="549">
                  <c:v>149.80000000000001</c:v>
                </c:pt>
                <c:pt idx="550">
                  <c:v>150</c:v>
                </c:pt>
                <c:pt idx="551">
                  <c:v>150.19999999999999</c:v>
                </c:pt>
                <c:pt idx="552">
                  <c:v>150.4</c:v>
                </c:pt>
                <c:pt idx="553">
                  <c:v>150.59999999999997</c:v>
                </c:pt>
                <c:pt idx="554">
                  <c:v>150.79999999999995</c:v>
                </c:pt>
                <c:pt idx="555">
                  <c:v>150.99999999999994</c:v>
                </c:pt>
                <c:pt idx="556">
                  <c:v>151.19999999999993</c:v>
                </c:pt>
                <c:pt idx="557">
                  <c:v>151.4</c:v>
                </c:pt>
                <c:pt idx="558">
                  <c:v>151.59999999999991</c:v>
                </c:pt>
                <c:pt idx="559">
                  <c:v>151.7999999999999</c:v>
                </c:pt>
                <c:pt idx="560">
                  <c:v>151.99999999999989</c:v>
                </c:pt>
                <c:pt idx="561">
                  <c:v>152.19999999999985</c:v>
                </c:pt>
                <c:pt idx="562">
                  <c:v>152.39999999999986</c:v>
                </c:pt>
                <c:pt idx="563">
                  <c:v>152.59999999999985</c:v>
                </c:pt>
                <c:pt idx="564">
                  <c:v>152.79999999999978</c:v>
                </c:pt>
                <c:pt idx="565">
                  <c:v>152.99999999999983</c:v>
                </c:pt>
                <c:pt idx="566">
                  <c:v>153.19999999999982</c:v>
                </c:pt>
                <c:pt idx="567">
                  <c:v>153.39999999999981</c:v>
                </c:pt>
                <c:pt idx="568">
                  <c:v>153.5999999999998</c:v>
                </c:pt>
                <c:pt idx="569">
                  <c:v>153.79999999999978</c:v>
                </c:pt>
                <c:pt idx="570">
                  <c:v>153.99999999999977</c:v>
                </c:pt>
                <c:pt idx="571">
                  <c:v>154.19999999999976</c:v>
                </c:pt>
                <c:pt idx="572">
                  <c:v>154.39999999999981</c:v>
                </c:pt>
                <c:pt idx="573">
                  <c:v>154.59999999999974</c:v>
                </c:pt>
                <c:pt idx="574">
                  <c:v>154.79999999999973</c:v>
                </c:pt>
                <c:pt idx="575">
                  <c:v>154.99999999999974</c:v>
                </c:pt>
                <c:pt idx="576">
                  <c:v>155.1999999999997</c:v>
                </c:pt>
                <c:pt idx="577">
                  <c:v>155.39999999999969</c:v>
                </c:pt>
                <c:pt idx="578">
                  <c:v>155.59999999999968</c:v>
                </c:pt>
                <c:pt idx="579">
                  <c:v>155.79999999999959</c:v>
                </c:pt>
                <c:pt idx="580">
                  <c:v>155.99999999999966</c:v>
                </c:pt>
                <c:pt idx="581">
                  <c:v>156.19999999999965</c:v>
                </c:pt>
                <c:pt idx="582">
                  <c:v>156.39999999999964</c:v>
                </c:pt>
                <c:pt idx="583">
                  <c:v>156.59999999999962</c:v>
                </c:pt>
                <c:pt idx="584">
                  <c:v>156.79999999999959</c:v>
                </c:pt>
                <c:pt idx="585">
                  <c:v>156.9999999999996</c:v>
                </c:pt>
                <c:pt idx="586">
                  <c:v>157.19999999999959</c:v>
                </c:pt>
                <c:pt idx="587">
                  <c:v>157.39999999999961</c:v>
                </c:pt>
                <c:pt idx="588">
                  <c:v>157.59999999999957</c:v>
                </c:pt>
                <c:pt idx="589">
                  <c:v>157.79999999999956</c:v>
                </c:pt>
                <c:pt idx="590">
                  <c:v>157.99999999999957</c:v>
                </c:pt>
                <c:pt idx="591">
                  <c:v>158.19999999999953</c:v>
                </c:pt>
                <c:pt idx="592">
                  <c:v>158.39999999999961</c:v>
                </c:pt>
                <c:pt idx="593">
                  <c:v>158.59999999999951</c:v>
                </c:pt>
                <c:pt idx="594">
                  <c:v>158.7999999999995</c:v>
                </c:pt>
                <c:pt idx="595">
                  <c:v>158.99999999999949</c:v>
                </c:pt>
                <c:pt idx="596">
                  <c:v>159.19999999999948</c:v>
                </c:pt>
                <c:pt idx="597">
                  <c:v>159.39999999999947</c:v>
                </c:pt>
                <c:pt idx="598">
                  <c:v>159.59999999999945</c:v>
                </c:pt>
                <c:pt idx="599">
                  <c:v>159.79999999999939</c:v>
                </c:pt>
                <c:pt idx="600">
                  <c:v>159.99999999999943</c:v>
                </c:pt>
                <c:pt idx="601">
                  <c:v>160.19999999999942</c:v>
                </c:pt>
                <c:pt idx="602">
                  <c:v>160.39999999999941</c:v>
                </c:pt>
                <c:pt idx="603">
                  <c:v>160.5999999999994</c:v>
                </c:pt>
                <c:pt idx="604">
                  <c:v>160.79999999999939</c:v>
                </c:pt>
                <c:pt idx="605">
                  <c:v>160.99999999999937</c:v>
                </c:pt>
                <c:pt idx="606">
                  <c:v>161.19999999999936</c:v>
                </c:pt>
                <c:pt idx="607">
                  <c:v>161.39999999999941</c:v>
                </c:pt>
                <c:pt idx="608">
                  <c:v>161.59999999999934</c:v>
                </c:pt>
                <c:pt idx="609">
                  <c:v>161.79999999999933</c:v>
                </c:pt>
                <c:pt idx="610">
                  <c:v>161.99999999999937</c:v>
                </c:pt>
                <c:pt idx="611">
                  <c:v>162.19999999999931</c:v>
                </c:pt>
                <c:pt idx="612">
                  <c:v>162.39999999999941</c:v>
                </c:pt>
                <c:pt idx="613">
                  <c:v>162.59999999999928</c:v>
                </c:pt>
                <c:pt idx="614">
                  <c:v>162.79999999999922</c:v>
                </c:pt>
                <c:pt idx="615">
                  <c:v>162.99999999999926</c:v>
                </c:pt>
                <c:pt idx="616">
                  <c:v>163.19999999999925</c:v>
                </c:pt>
                <c:pt idx="617">
                  <c:v>163.39999999999924</c:v>
                </c:pt>
                <c:pt idx="618">
                  <c:v>163.59999999999923</c:v>
                </c:pt>
                <c:pt idx="619">
                  <c:v>163.79999999999922</c:v>
                </c:pt>
                <c:pt idx="620">
                  <c:v>163.9999999999992</c:v>
                </c:pt>
                <c:pt idx="621">
                  <c:v>164.19999999999919</c:v>
                </c:pt>
                <c:pt idx="622">
                  <c:v>164.39999999999921</c:v>
                </c:pt>
                <c:pt idx="623">
                  <c:v>164.59999999999917</c:v>
                </c:pt>
                <c:pt idx="624">
                  <c:v>164.79999999999916</c:v>
                </c:pt>
                <c:pt idx="625">
                  <c:v>164.9999999999992</c:v>
                </c:pt>
                <c:pt idx="626">
                  <c:v>165.19999999999914</c:v>
                </c:pt>
                <c:pt idx="627">
                  <c:v>165.39999999999921</c:v>
                </c:pt>
                <c:pt idx="628">
                  <c:v>165.59999999999911</c:v>
                </c:pt>
                <c:pt idx="629">
                  <c:v>165.7999999999991</c:v>
                </c:pt>
                <c:pt idx="630">
                  <c:v>165.99999999999909</c:v>
                </c:pt>
                <c:pt idx="631">
                  <c:v>166.19999999999908</c:v>
                </c:pt>
                <c:pt idx="632">
                  <c:v>166.39999999999907</c:v>
                </c:pt>
                <c:pt idx="633">
                  <c:v>166.59999999999906</c:v>
                </c:pt>
                <c:pt idx="634">
                  <c:v>166.79999999999905</c:v>
                </c:pt>
                <c:pt idx="635">
                  <c:v>166.99999999999903</c:v>
                </c:pt>
                <c:pt idx="636">
                  <c:v>167.19999999999902</c:v>
                </c:pt>
                <c:pt idx="637">
                  <c:v>167.39999999999901</c:v>
                </c:pt>
                <c:pt idx="638">
                  <c:v>167.599999999999</c:v>
                </c:pt>
                <c:pt idx="639">
                  <c:v>167.79999999999887</c:v>
                </c:pt>
                <c:pt idx="640">
                  <c:v>167.99999999999898</c:v>
                </c:pt>
                <c:pt idx="641">
                  <c:v>168.19999999999885</c:v>
                </c:pt>
                <c:pt idx="642">
                  <c:v>168.39999999999895</c:v>
                </c:pt>
                <c:pt idx="643">
                  <c:v>168.59999999999883</c:v>
                </c:pt>
                <c:pt idx="644">
                  <c:v>168.79999999999879</c:v>
                </c:pt>
                <c:pt idx="645">
                  <c:v>168.99999999999892</c:v>
                </c:pt>
                <c:pt idx="646">
                  <c:v>169.19999999999879</c:v>
                </c:pt>
                <c:pt idx="647">
                  <c:v>169.3999999999989</c:v>
                </c:pt>
                <c:pt idx="648">
                  <c:v>169.59999999999877</c:v>
                </c:pt>
                <c:pt idx="649">
                  <c:v>169.79999999999873</c:v>
                </c:pt>
                <c:pt idx="650">
                  <c:v>169.99999999999878</c:v>
                </c:pt>
                <c:pt idx="651">
                  <c:v>170.19999999999874</c:v>
                </c:pt>
                <c:pt idx="652">
                  <c:v>170.39999999999878</c:v>
                </c:pt>
                <c:pt idx="653">
                  <c:v>170.59999999999872</c:v>
                </c:pt>
                <c:pt idx="654">
                  <c:v>170.7999999999987</c:v>
                </c:pt>
                <c:pt idx="655">
                  <c:v>170.99999999999878</c:v>
                </c:pt>
                <c:pt idx="656">
                  <c:v>171.19999999999868</c:v>
                </c:pt>
                <c:pt idx="657">
                  <c:v>171.39999999999878</c:v>
                </c:pt>
                <c:pt idx="658">
                  <c:v>171.59999999999872</c:v>
                </c:pt>
                <c:pt idx="659">
                  <c:v>171.79999999999865</c:v>
                </c:pt>
                <c:pt idx="660">
                  <c:v>171.99999999999875</c:v>
                </c:pt>
                <c:pt idx="661">
                  <c:v>172.19999999999862</c:v>
                </c:pt>
                <c:pt idx="662">
                  <c:v>172.39999999999873</c:v>
                </c:pt>
                <c:pt idx="663">
                  <c:v>172.59999999999872</c:v>
                </c:pt>
                <c:pt idx="664">
                  <c:v>172.79999999999859</c:v>
                </c:pt>
                <c:pt idx="665">
                  <c:v>172.99999999999858</c:v>
                </c:pt>
                <c:pt idx="666">
                  <c:v>173.19999999999857</c:v>
                </c:pt>
                <c:pt idx="667">
                  <c:v>173.39999999999858</c:v>
                </c:pt>
                <c:pt idx="668">
                  <c:v>173.59999999999854</c:v>
                </c:pt>
                <c:pt idx="669">
                  <c:v>173.79999999999853</c:v>
                </c:pt>
                <c:pt idx="670">
                  <c:v>173.99999999999858</c:v>
                </c:pt>
                <c:pt idx="671">
                  <c:v>174.19999999999851</c:v>
                </c:pt>
                <c:pt idx="672">
                  <c:v>174.39999999999858</c:v>
                </c:pt>
                <c:pt idx="673">
                  <c:v>174.59999999999852</c:v>
                </c:pt>
                <c:pt idx="674">
                  <c:v>174.79999999999848</c:v>
                </c:pt>
                <c:pt idx="675">
                  <c:v>174.99999999999858</c:v>
                </c:pt>
                <c:pt idx="676">
                  <c:v>175.19999999999845</c:v>
                </c:pt>
                <c:pt idx="677">
                  <c:v>175.39999999999856</c:v>
                </c:pt>
                <c:pt idx="678">
                  <c:v>175.59999999999852</c:v>
                </c:pt>
                <c:pt idx="679">
                  <c:v>175.79999999999842</c:v>
                </c:pt>
                <c:pt idx="680">
                  <c:v>175.99999999999852</c:v>
                </c:pt>
                <c:pt idx="681">
                  <c:v>176.1999999999984</c:v>
                </c:pt>
                <c:pt idx="682">
                  <c:v>176.3999999999985</c:v>
                </c:pt>
                <c:pt idx="683">
                  <c:v>176.59999999999837</c:v>
                </c:pt>
                <c:pt idx="684">
                  <c:v>176.79999999999836</c:v>
                </c:pt>
                <c:pt idx="685">
                  <c:v>176.99999999999838</c:v>
                </c:pt>
                <c:pt idx="686">
                  <c:v>177.19999999999834</c:v>
                </c:pt>
                <c:pt idx="687">
                  <c:v>177.39999999999839</c:v>
                </c:pt>
                <c:pt idx="688">
                  <c:v>177.59999999999835</c:v>
                </c:pt>
                <c:pt idx="689">
                  <c:v>177.79999999999831</c:v>
                </c:pt>
                <c:pt idx="690">
                  <c:v>177.99999999999838</c:v>
                </c:pt>
                <c:pt idx="691">
                  <c:v>178.19999999999828</c:v>
                </c:pt>
                <c:pt idx="692">
                  <c:v>178.39999999999839</c:v>
                </c:pt>
                <c:pt idx="693">
                  <c:v>178.59999999999835</c:v>
                </c:pt>
                <c:pt idx="694">
                  <c:v>178.79999999999825</c:v>
                </c:pt>
                <c:pt idx="695">
                  <c:v>178.99999999999835</c:v>
                </c:pt>
                <c:pt idx="696">
                  <c:v>179.19999999999823</c:v>
                </c:pt>
                <c:pt idx="697">
                  <c:v>179.39999999999833</c:v>
                </c:pt>
                <c:pt idx="698">
                  <c:v>179.59999999999832</c:v>
                </c:pt>
                <c:pt idx="699">
                  <c:v>179.79999999999819</c:v>
                </c:pt>
                <c:pt idx="700">
                  <c:v>179.99999999999818</c:v>
                </c:pt>
                <c:pt idx="701">
                  <c:v>180.19999999999817</c:v>
                </c:pt>
                <c:pt idx="702">
                  <c:v>180.39999999999822</c:v>
                </c:pt>
                <c:pt idx="703">
                  <c:v>180.59999999999818</c:v>
                </c:pt>
                <c:pt idx="704">
                  <c:v>180.79999999999814</c:v>
                </c:pt>
                <c:pt idx="705">
                  <c:v>180.99999999999818</c:v>
                </c:pt>
                <c:pt idx="706">
                  <c:v>181.19999999999811</c:v>
                </c:pt>
                <c:pt idx="707">
                  <c:v>181.39999999999822</c:v>
                </c:pt>
                <c:pt idx="708">
                  <c:v>181.59999999999818</c:v>
                </c:pt>
                <c:pt idx="709">
                  <c:v>181.79999999999808</c:v>
                </c:pt>
                <c:pt idx="710">
                  <c:v>181.99999999999818</c:v>
                </c:pt>
                <c:pt idx="711">
                  <c:v>182.19999999999806</c:v>
                </c:pt>
                <c:pt idx="712">
                  <c:v>182.39999999999816</c:v>
                </c:pt>
                <c:pt idx="713">
                  <c:v>182.59999999999815</c:v>
                </c:pt>
                <c:pt idx="714">
                  <c:v>182.79999999999802</c:v>
                </c:pt>
                <c:pt idx="715">
                  <c:v>182.99999999999812</c:v>
                </c:pt>
                <c:pt idx="716">
                  <c:v>183.199999999998</c:v>
                </c:pt>
                <c:pt idx="717">
                  <c:v>183.3999999999981</c:v>
                </c:pt>
                <c:pt idx="718">
                  <c:v>183.59999999999798</c:v>
                </c:pt>
                <c:pt idx="719">
                  <c:v>183.79999999999797</c:v>
                </c:pt>
                <c:pt idx="720">
                  <c:v>183.99999999999798</c:v>
                </c:pt>
                <c:pt idx="721">
                  <c:v>184.19999999999794</c:v>
                </c:pt>
                <c:pt idx="722">
                  <c:v>184.39999999999802</c:v>
                </c:pt>
                <c:pt idx="723">
                  <c:v>184.59999999999798</c:v>
                </c:pt>
                <c:pt idx="724">
                  <c:v>184.79999999999791</c:v>
                </c:pt>
                <c:pt idx="725">
                  <c:v>184.99999999999798</c:v>
                </c:pt>
                <c:pt idx="726">
                  <c:v>185.19999999999789</c:v>
                </c:pt>
                <c:pt idx="727">
                  <c:v>185.39999999999799</c:v>
                </c:pt>
                <c:pt idx="728">
                  <c:v>185.59999999999798</c:v>
                </c:pt>
                <c:pt idx="729">
                  <c:v>185.79999999999785</c:v>
                </c:pt>
                <c:pt idx="730">
                  <c:v>185.99999999999795</c:v>
                </c:pt>
                <c:pt idx="731">
                  <c:v>186.19999999999783</c:v>
                </c:pt>
                <c:pt idx="732">
                  <c:v>186.39999999999793</c:v>
                </c:pt>
                <c:pt idx="733">
                  <c:v>186.59999999999792</c:v>
                </c:pt>
                <c:pt idx="734">
                  <c:v>186.79999999999779</c:v>
                </c:pt>
                <c:pt idx="735">
                  <c:v>186.9999999999979</c:v>
                </c:pt>
                <c:pt idx="736">
                  <c:v>187.19999999999777</c:v>
                </c:pt>
                <c:pt idx="737">
                  <c:v>187.39999999999785</c:v>
                </c:pt>
                <c:pt idx="738">
                  <c:v>187.59999999999778</c:v>
                </c:pt>
                <c:pt idx="739">
                  <c:v>187.79999999999774</c:v>
                </c:pt>
                <c:pt idx="740">
                  <c:v>187.99999999999778</c:v>
                </c:pt>
                <c:pt idx="741">
                  <c:v>188.19999999999771</c:v>
                </c:pt>
                <c:pt idx="742">
                  <c:v>188.39999999999782</c:v>
                </c:pt>
                <c:pt idx="743">
                  <c:v>188.59999999999778</c:v>
                </c:pt>
                <c:pt idx="744">
                  <c:v>188.79999999999768</c:v>
                </c:pt>
                <c:pt idx="745">
                  <c:v>188.99999999999778</c:v>
                </c:pt>
                <c:pt idx="746">
                  <c:v>189.19999999999766</c:v>
                </c:pt>
                <c:pt idx="747">
                  <c:v>189.39999999999776</c:v>
                </c:pt>
                <c:pt idx="748">
                  <c:v>189.59999999999775</c:v>
                </c:pt>
                <c:pt idx="749">
                  <c:v>189.79999999999762</c:v>
                </c:pt>
                <c:pt idx="750">
                  <c:v>189.99999999999773</c:v>
                </c:pt>
              </c:numCache>
            </c:numRef>
          </c:xVal>
          <c:yVal>
            <c:numRef>
              <c:f>Sheet1!$L$4:$L$754</c:f>
              <c:numCache>
                <c:formatCode>General</c:formatCode>
                <c:ptCount val="751"/>
                <c:pt idx="0">
                  <c:v>5.5935557756405792E-26</c:v>
                </c:pt>
                <c:pt idx="1">
                  <c:v>6.8276480611617197E-26</c:v>
                </c:pt>
                <c:pt idx="2">
                  <c:v>8.3309919248575526E-26</c:v>
                </c:pt>
                <c:pt idx="3">
                  <c:v>1.0161661715847502E-25</c:v>
                </c:pt>
                <c:pt idx="4">
                  <c:v>1.2390110665942272E-25</c:v>
                </c:pt>
                <c:pt idx="5">
                  <c:v>1.5101777614046103E-25</c:v>
                </c:pt>
                <c:pt idx="6">
                  <c:v>1.8400235806155827E-25</c:v>
                </c:pt>
                <c:pt idx="7">
                  <c:v>2.2410995046006502E-25</c:v>
                </c:pt>
                <c:pt idx="8">
                  <c:v>2.7286091009501495E-25</c:v>
                </c:pt>
                <c:pt idx="9">
                  <c:v>3.3209622576217289E-25</c:v>
                </c:pt>
                <c:pt idx="10">
                  <c:v>4.0404430459909551E-25</c:v>
                </c:pt>
                <c:pt idx="11">
                  <c:v>4.9140149295498581E-25</c:v>
                </c:pt>
                <c:pt idx="12">
                  <c:v>5.9742911925618381E-25</c:v>
                </c:pt>
                <c:pt idx="13">
                  <c:v>7.2607040432500657E-25</c:v>
                </c:pt>
                <c:pt idx="14">
                  <c:v>8.820912527777822E-25</c:v>
                </c:pt>
                <c:pt idx="15">
                  <c:v>1.0712497388593539E-24</c:v>
                </c:pt>
                <c:pt idx="16">
                  <c:v>1.3005000568912739E-24</c:v>
                </c:pt>
                <c:pt idx="17">
                  <c:v>1.5782378508196861E-24</c:v>
                </c:pt>
                <c:pt idx="18">
                  <c:v>1.9145952053434243E-24</c:v>
                </c:pt>
                <c:pt idx="19">
                  <c:v>2.3217952158551594E-24</c:v>
                </c:pt>
                <c:pt idx="20">
                  <c:v>2.8145780071827318E-24</c:v>
                </c:pt>
                <c:pt idx="21">
                  <c:v>3.410712402801678E-24</c:v>
                </c:pt>
                <c:pt idx="22">
                  <c:v>4.1316102292298772E-24</c:v>
                </c:pt>
                <c:pt idx="23">
                  <c:v>5.0030635607560622E-24</c:v>
                </c:pt>
                <c:pt idx="24">
                  <c:v>6.0561291696924135E-24</c:v>
                </c:pt>
                <c:pt idx="25">
                  <c:v>7.3281891682923315E-24</c:v>
                </c:pt>
                <c:pt idx="26">
                  <c:v>8.8642224543079323E-24</c:v>
                </c:pt>
                <c:pt idx="27">
                  <c:v>1.0718328273637301E-23</c:v>
                </c:pt>
                <c:pt idx="28">
                  <c:v>1.2955551193112361E-23</c:v>
                </c:pt>
                <c:pt idx="29">
                  <c:v>1.5654066274168178E-23</c:v>
                </c:pt>
                <c:pt idx="30">
                  <c:v>1.8907794538217451E-23</c:v>
                </c:pt>
                <c:pt idx="31">
                  <c:v>2.2829532253696677E-23</c:v>
                </c:pt>
                <c:pt idx="32">
                  <c:v>2.7554693551479764E-23</c:v>
                </c:pt>
                <c:pt idx="33">
                  <c:v>3.3245784861209952E-23</c:v>
                </c:pt>
                <c:pt idx="34">
                  <c:v>4.0097752213841183E-23</c:v>
                </c:pt>
                <c:pt idx="35">
                  <c:v>4.8344369234633483E-23</c:v>
                </c:pt>
                <c:pt idx="36">
                  <c:v>5.8265865435305359E-23</c:v>
                </c:pt>
                <c:pt idx="37">
                  <c:v>7.0198032124459485E-23</c:v>
                </c:pt>
                <c:pt idx="38">
                  <c:v>8.4543087978722889E-23</c:v>
                </c:pt>
                <c:pt idx="39">
                  <c:v>1.0178263933613097E-22</c:v>
                </c:pt>
                <c:pt idx="40">
                  <c:v>1.2249313310174728E-22</c:v>
                </c:pt>
                <c:pt idx="41">
                  <c:v>1.4736427457832227E-22</c:v>
                </c:pt>
                <c:pt idx="42">
                  <c:v>1.7722097065614011E-22</c:v>
                </c:pt>
                <c:pt idx="43">
                  <c:v>2.1304946309560613E-22</c:v>
                </c:pt>
                <c:pt idx="44">
                  <c:v>2.5602844003402636E-22</c:v>
                </c:pt>
                <c:pt idx="45">
                  <c:v>3.0756605978281844E-22</c:v>
                </c:pt>
                <c:pt idx="46">
                  <c:v>3.6934399349975433E-22</c:v>
                </c:pt>
                <c:pt idx="47">
                  <c:v>4.4336979718307045E-22</c:v>
                </c:pt>
                <c:pt idx="48">
                  <c:v>5.3203916423790837E-22</c:v>
                </c:pt>
                <c:pt idx="49">
                  <c:v>6.3820989419030343E-22</c:v>
                </c:pt>
                <c:pt idx="50">
                  <c:v>7.6528974869968446E-22</c:v>
                </c:pt>
                <c:pt idx="51">
                  <c:v>9.1734076192634088E-22</c:v>
                </c:pt>
                <c:pt idx="52">
                  <c:v>1.0992030392031192E-21</c:v>
                </c:pt>
                <c:pt idx="53">
                  <c:v>1.3166416283460416E-21</c:v>
                </c:pt>
                <c:pt idx="54">
                  <c:v>1.5765206964859427E-21</c:v>
                </c:pt>
                <c:pt idx="55">
                  <c:v>1.8870100092100832E-21</c:v>
                </c:pt>
                <c:pt idx="56">
                  <c:v>2.2578296082245358E-21</c:v>
                </c:pt>
                <c:pt idx="57">
                  <c:v>2.7005396422970196E-21</c:v>
                </c:pt>
                <c:pt idx="58">
                  <c:v>3.2288835515631098E-21</c:v>
                </c:pt>
                <c:pt idx="59">
                  <c:v>3.8591942697377677E-21</c:v>
                </c:pt>
                <c:pt idx="60">
                  <c:v>4.6108748302333951E-21</c:v>
                </c:pt>
                <c:pt idx="61">
                  <c:v>5.5069667849224101E-21</c:v>
                </c:pt>
                <c:pt idx="62">
                  <c:v>6.5748222200604627E-21</c:v>
                </c:pt>
                <c:pt idx="63">
                  <c:v>7.8468979431951982E-21</c:v>
                </c:pt>
                <c:pt idx="64">
                  <c:v>9.3616936883624619E-21</c:v>
                </c:pt>
                <c:pt idx="65">
                  <c:v>1.1164860027013065E-20</c:v>
                </c:pt>
                <c:pt idx="66">
                  <c:v>1.3310506175164382E-20</c:v>
                </c:pt>
                <c:pt idx="67">
                  <c:v>1.5862743165525792E-20</c:v>
                </c:pt>
                <c:pt idx="68">
                  <c:v>1.8897504037738448E-20</c:v>
                </c:pt>
                <c:pt idx="69">
                  <c:v>2.2504689942998201E-20</c:v>
                </c:pt>
                <c:pt idx="70">
                  <c:v>2.679069953899158E-20</c:v>
                </c:pt>
                <c:pt idx="71">
                  <c:v>3.1881408974311228E-20</c:v>
                </c:pt>
                <c:pt idx="72">
                  <c:v>3.7925681369347683E-20</c:v>
                </c:pt>
                <c:pt idx="73">
                  <c:v>4.5099498273500669E-20</c:v>
                </c:pt>
                <c:pt idx="74">
                  <c:v>5.3610821442586881E-20</c:v>
                </c:pt>
                <c:pt idx="75">
                  <c:v>6.3705311814705812E-20</c:v>
                </c:pt>
                <c:pt idx="76">
                  <c:v>7.5673054208198733E-20</c:v>
                </c:pt>
                <c:pt idx="77">
                  <c:v>8.9856461533545451E-20</c:v>
                </c:pt>
                <c:pt idx="78">
                  <c:v>1.0665956179627985E-19</c:v>
                </c:pt>
                <c:pt idx="79">
                  <c:v>1.2655890556007385E-19</c:v>
                </c:pt>
                <c:pt idx="80">
                  <c:v>1.5011637163797706E-19</c:v>
                </c:pt>
                <c:pt idx="81">
                  <c:v>1.7799419551334292E-19</c:v>
                </c:pt>
                <c:pt idx="82">
                  <c:v>2.1097259943542102E-19</c:v>
                </c:pt>
                <c:pt idx="83">
                  <c:v>2.4997046653389736E-19</c:v>
                </c:pt>
                <c:pt idx="84">
                  <c:v>2.9606957509477351E-19</c:v>
                </c:pt>
                <c:pt idx="85">
                  <c:v>3.5054299500679251E-19</c:v>
                </c:pt>
                <c:pt idx="86">
                  <c:v>4.1488834825612166E-19</c:v>
                </c:pt>
                <c:pt idx="87">
                  <c:v>4.9086675145199718E-19</c:v>
                </c:pt>
                <c:pt idx="88">
                  <c:v>5.8054839329178898E-19</c:v>
                </c:pt>
                <c:pt idx="89">
                  <c:v>6.8636585660648981E-19</c:v>
                </c:pt>
                <c:pt idx="90">
                  <c:v>8.1117647661627072E-19</c:v>
                </c:pt>
                <c:pt idx="91">
                  <c:v>9.5833523825234548E-19</c:v>
                </c:pt>
                <c:pt idx="92">
                  <c:v>1.1317799604629248E-18</c:v>
                </c:pt>
                <c:pt idx="93">
                  <c:v>1.3361307996179666E-18</c:v>
                </c:pt>
                <c:pt idx="94">
                  <c:v>1.5768064335745861E-18</c:v>
                </c:pt>
                <c:pt idx="95">
                  <c:v>1.860159669707226E-18</c:v>
                </c:pt>
                <c:pt idx="96">
                  <c:v>2.1936356623626359E-18</c:v>
                </c:pt>
                <c:pt idx="97">
                  <c:v>2.5859564371168751E-18</c:v>
                </c:pt>
                <c:pt idx="98">
                  <c:v>3.0473360116503309E-18</c:v>
                </c:pt>
                <c:pt idx="99">
                  <c:v>3.5897310883974648E-18</c:v>
                </c:pt>
                <c:pt idx="100">
                  <c:v>4.2271330866083529E-18</c:v>
                </c:pt>
                <c:pt idx="101">
                  <c:v>4.9759081974473546E-18</c:v>
                </c:pt>
                <c:pt idx="102">
                  <c:v>5.8551932040556409E-18</c:v>
                </c:pt>
                <c:pt idx="103">
                  <c:v>6.8873560307214684E-18</c:v>
                </c:pt>
                <c:pt idx="104">
                  <c:v>8.0985313962309744E-18</c:v>
                </c:pt>
                <c:pt idx="105">
                  <c:v>9.5192435745713038E-18</c:v>
                </c:pt>
                <c:pt idx="106">
                  <c:v>1.1185130144066222E-17</c:v>
                </c:pt>
                <c:pt idx="107">
                  <c:v>1.3137782771165281E-17</c:v>
                </c:pt>
                <c:pt idx="108">
                  <c:v>1.5425723570368186E-17</c:v>
                </c:pt>
                <c:pt idx="109">
                  <c:v>1.8105538456270892E-17</c:v>
                </c:pt>
                <c:pt idx="110">
                  <c:v>2.1243192213725649E-17</c:v>
                </c:pt>
                <c:pt idx="111">
                  <c:v>2.4915553821977175E-17</c:v>
                </c:pt>
                <c:pt idx="112">
                  <c:v>2.9212164952036742E-17</c:v>
                </c:pt>
                <c:pt idx="113">
                  <c:v>3.4237289597673812E-17</c:v>
                </c:pt>
                <c:pt idx="114">
                  <c:v>4.0112288595514473E-17</c:v>
                </c:pt>
                <c:pt idx="115">
                  <c:v>4.6978369448771399E-17</c:v>
                </c:pt>
                <c:pt idx="116">
                  <c:v>5.4999769517679465E-17</c:v>
                </c:pt>
                <c:pt idx="117">
                  <c:v>6.4367439421094194E-17</c:v>
                </c:pt>
                <c:pt idx="118">
                  <c:v>7.5303303571420844E-17</c:v>
                </c:pt>
                <c:pt idx="119">
                  <c:v>8.8065186325616347E-17</c:v>
                </c:pt>
                <c:pt idx="120">
                  <c:v>1.0295250549091692E-16</c:v>
                </c:pt>
                <c:pt idx="121">
                  <c:v>1.2031285011749329E-16</c:v>
                </c:pt>
                <c:pt idx="122">
                  <c:v>1.4054957691709982E-16</c:v>
                </c:pt>
                <c:pt idx="123">
                  <c:v>1.6413057958107133E-16</c:v>
                </c:pt>
                <c:pt idx="124">
                  <c:v>1.9159840808988417E-16</c:v>
                </c:pt>
                <c:pt idx="125">
                  <c:v>2.2358194121622583E-16</c:v>
                </c:pt>
                <c:pt idx="126">
                  <c:v>2.6080984528609177E-16</c:v>
                </c:pt>
                <c:pt idx="127">
                  <c:v>3.041260864024906E-16</c:v>
                </c:pt>
                <c:pt idx="128">
                  <c:v>3.5450780235013276E-16</c:v>
                </c:pt>
                <c:pt idx="129">
                  <c:v>4.1308588496346551E-16</c:v>
                </c:pt>
                <c:pt idx="130">
                  <c:v>4.8116867462269742E-16</c:v>
                </c:pt>
                <c:pt idx="131">
                  <c:v>5.6026922661357541E-16</c:v>
                </c:pt>
                <c:pt idx="132">
                  <c:v>6.5213667533415782E-16</c:v>
                </c:pt>
                <c:pt idx="133">
                  <c:v>7.5879229787439282E-16</c:v>
                </c:pt>
                <c:pt idx="134">
                  <c:v>8.8257096459888788E-16</c:v>
                </c:pt>
                <c:pt idx="135">
                  <c:v>1.0261687624646911E-15</c:v>
                </c:pt>
                <c:pt idx="136">
                  <c:v>1.1926976885271687E-15</c:v>
                </c:pt>
                <c:pt idx="137">
                  <c:v>1.3857484382645545E-15</c:v>
                </c:pt>
                <c:pt idx="138">
                  <c:v>1.6094624580608186E-15</c:v>
                </c:pt>
                <c:pt idx="139">
                  <c:v>1.8686145957732002E-15</c:v>
                </c:pt>
                <c:pt idx="140">
                  <c:v>2.1687078704238771E-15</c:v>
                </c:pt>
                <c:pt idx="141">
                  <c:v>2.5160820946866503E-15</c:v>
                </c:pt>
                <c:pt idx="142">
                  <c:v>2.9180383253631248E-15</c:v>
                </c:pt>
                <c:pt idx="143">
                  <c:v>3.3829813912668595E-15</c:v>
                </c:pt>
                <c:pt idx="144">
                  <c:v>3.920583059149218E-15</c:v>
                </c:pt>
                <c:pt idx="145">
                  <c:v>4.5419687513434579E-15</c:v>
                </c:pt>
                <c:pt idx="146">
                  <c:v>5.2599311291216886E-15</c:v>
                </c:pt>
                <c:pt idx="147">
                  <c:v>6.0891743094831197E-15</c:v>
                </c:pt>
                <c:pt idx="148">
                  <c:v>7.0465929971249154E-15</c:v>
                </c:pt>
                <c:pt idx="149">
                  <c:v>8.1515913954458217E-15</c:v>
                </c:pt>
                <c:pt idx="150">
                  <c:v>9.4264474193252475E-15</c:v>
                </c:pt>
                <c:pt idx="151">
                  <c:v>1.0896728477909465E-14</c:v>
                </c:pt>
                <c:pt idx="152">
                  <c:v>1.2591765938730089E-14</c:v>
                </c:pt>
                <c:pt idx="153">
                  <c:v>1.4545196337541858E-14</c:v>
                </c:pt>
                <c:pt idx="154">
                  <c:v>1.6795578475160436E-14</c:v>
                </c:pt>
                <c:pt idx="155">
                  <c:v>1.9387096758865103E-14</c:v>
                </c:pt>
                <c:pt idx="156">
                  <c:v>2.2370362519033962E-14</c:v>
                </c:pt>
                <c:pt idx="157">
                  <c:v>2.5803326581140499E-14</c:v>
                </c:pt>
                <c:pt idx="158">
                  <c:v>2.9752318120930369E-14</c:v>
                </c:pt>
                <c:pt idx="159">
                  <c:v>3.429322680100613E-14</c:v>
                </c:pt>
                <c:pt idx="160">
                  <c:v>3.9512847407567371E-14</c:v>
                </c:pt>
                <c:pt idx="161">
                  <c:v>4.551040870731166E-14</c:v>
                </c:pt>
                <c:pt idx="162">
                  <c:v>5.239931106075914E-14</c:v>
                </c:pt>
                <c:pt idx="163">
                  <c:v>6.0309100497727177E-14</c:v>
                </c:pt>
                <c:pt idx="164">
                  <c:v>6.9387710526120523E-14</c:v>
                </c:pt>
                <c:pt idx="165">
                  <c:v>7.9804006954213556E-14</c:v>
                </c:pt>
                <c:pt idx="166">
                  <c:v>9.17506755124254E-14</c:v>
                </c:pt>
                <c:pt idx="167">
                  <c:v>1.0544749712244198E-13</c:v>
                </c:pt>
                <c:pt idx="168">
                  <c:v>1.2114506134553952E-13</c:v>
                </c:pt>
                <c:pt idx="169">
                  <c:v>1.3912897492166351E-13</c:v>
                </c:pt>
                <c:pt idx="170">
                  <c:v>1.5972462946813631E-13</c:v>
                </c:pt>
                <c:pt idx="171">
                  <c:v>1.8330260043297871E-13</c:v>
                </c:pt>
                <c:pt idx="172">
                  <c:v>2.1028475839408467E-13</c:v>
                </c:pt>
                <c:pt idx="173">
                  <c:v>2.4115118387458588E-13</c:v>
                </c:pt>
                <c:pt idx="174">
                  <c:v>2.7644798813190818E-13</c:v>
                </c:pt>
                <c:pt idx="175">
                  <c:v>3.1679615501221502E-13</c:v>
                </c:pt>
                <c:pt idx="176">
                  <c:v>3.6290153309759123E-13</c:v>
                </c:pt>
                <c:pt idx="177">
                  <c:v>4.1556612318147654E-13</c:v>
                </c:pt>
                <c:pt idx="178">
                  <c:v>4.7570082377843534E-13</c:v>
                </c:pt>
                <c:pt idx="179">
                  <c:v>5.4433981711768929E-13</c:v>
                </c:pt>
                <c:pt idx="180">
                  <c:v>6.2265680011877419E-13</c:v>
                </c:pt>
                <c:pt idx="181">
                  <c:v>7.1198328946040628E-13</c:v>
                </c:pt>
                <c:pt idx="182">
                  <c:v>8.1382925731519068E-13</c:v>
                </c:pt>
                <c:pt idx="183">
                  <c:v>9.299063849491666E-13</c:v>
                </c:pt>
                <c:pt idx="184">
                  <c:v>1.0621542555249117E-12</c:v>
                </c:pt>
                <c:pt idx="185">
                  <c:v>1.2127698454855186E-12</c:v>
                </c:pt>
                <c:pt idx="186">
                  <c:v>1.3842407162598622E-12</c:v>
                </c:pt>
                <c:pt idx="187">
                  <c:v>1.5793823551865162E-12</c:v>
                </c:pt>
                <c:pt idx="188">
                  <c:v>1.8013801670228671E-12</c:v>
                </c:pt>
                <c:pt idx="189">
                  <c:v>2.0538366757577994E-12</c:v>
                </c:pt>
                <c:pt idx="190">
                  <c:v>2.3408245613108191E-12</c:v>
                </c:pt>
                <c:pt idx="191">
                  <c:v>2.6669462277693024E-12</c:v>
                </c:pt>
                <c:pt idx="192">
                  <c:v>3.0374006798528727E-12</c:v>
                </c:pt>
                <c:pt idx="193">
                  <c:v>3.4580585731362703E-12</c:v>
                </c:pt>
                <c:pt idx="194">
                  <c:v>3.9355464021346156E-12</c:v>
                </c:pt>
                <c:pt idx="195">
                  <c:v>4.477340899668081E-12</c:v>
                </c:pt>
                <c:pt idx="196">
                  <c:v>5.0918748420917488E-12</c:v>
                </c:pt>
                <c:pt idx="197">
                  <c:v>5.7886555892218645E-12</c:v>
                </c:pt>
                <c:pt idx="198">
                  <c:v>6.5783978364499107E-12</c:v>
                </c:pt>
                <c:pt idx="199">
                  <c:v>7.473172221084918E-12</c:v>
                </c:pt>
                <c:pt idx="200">
                  <c:v>8.4865716070051757E-12</c:v>
                </c:pt>
                <c:pt idx="201">
                  <c:v>9.6338970730031649E-12</c:v>
                </c:pt>
                <c:pt idx="202">
                  <c:v>1.0932365852697221E-11</c:v>
                </c:pt>
                <c:pt idx="203">
                  <c:v>1.2401343719672466E-11</c:v>
                </c:pt>
                <c:pt idx="204">
                  <c:v>1.4062604582910966E-11</c:v>
                </c:pt>
                <c:pt idx="205">
                  <c:v>1.5940620357098062E-11</c:v>
                </c:pt>
                <c:pt idx="206">
                  <c:v>1.806288450280141E-11</c:v>
                </c:pt>
                <c:pt idx="207">
                  <c:v>2.0460272995817451E-11</c:v>
                </c:pt>
                <c:pt idx="208">
                  <c:v>2.3167446886449265E-11</c:v>
                </c:pt>
                <c:pt idx="209">
                  <c:v>2.6223301051685848E-11</c:v>
                </c:pt>
                <c:pt idx="210">
                  <c:v>2.9671464230095116E-11</c:v>
                </c:pt>
                <c:pt idx="211">
                  <c:v>3.3560855964966434E-11</c:v>
                </c:pt>
                <c:pt idx="212">
                  <c:v>3.7946306670434496E-11</c:v>
                </c:pt>
                <c:pt idx="213">
                  <c:v>4.2889247683038289E-11</c:v>
                </c:pt>
                <c:pt idx="214">
                  <c:v>4.8458478872828064E-11</c:v>
                </c:pt>
                <c:pt idx="215">
                  <c:v>5.4731022169684325E-11</c:v>
                </c:pt>
                <c:pt idx="216">
                  <c:v>6.1793070218371651E-11</c:v>
                </c:pt>
                <c:pt idx="217">
                  <c:v>6.9741040316990929E-11</c:v>
                </c:pt>
                <c:pt idx="218">
                  <c:v>7.8682744825475923E-11</c:v>
                </c:pt>
                <c:pt idx="219">
                  <c:v>8.873869036180729E-11</c:v>
                </c:pt>
                <c:pt idx="220">
                  <c:v>1.0004351934255499E-10</c:v>
                </c:pt>
                <c:pt idx="221">
                  <c:v>1.1274760878078591E-10</c:v>
                </c:pt>
                <c:pt idx="222">
                  <c:v>1.2701884273872583E-10</c:v>
                </c:pt>
                <c:pt idx="223">
                  <c:v>1.4304457645597735E-10</c:v>
                </c:pt>
                <c:pt idx="224">
                  <c:v>1.6103381194878045E-10</c:v>
                </c:pt>
                <c:pt idx="225">
                  <c:v>1.8121960681474203E-10</c:v>
                </c:pt>
                <c:pt idx="226">
                  <c:v>2.038617400948328E-10</c:v>
                </c:pt>
                <c:pt idx="227">
                  <c:v>2.2924966135541101E-10</c:v>
                </c:pt>
                <c:pt idx="228">
                  <c:v>2.5770575167398239E-10</c:v>
                </c:pt>
                <c:pt idx="229">
                  <c:v>2.8958892796093307E-10</c:v>
                </c:pt>
                <c:pt idx="230">
                  <c:v>3.2529862504458295E-10</c:v>
                </c:pt>
                <c:pt idx="231">
                  <c:v>3.6527919320891708E-10</c:v>
                </c:pt>
                <c:pt idx="232">
                  <c:v>4.1002475242420836E-10</c:v>
                </c:pt>
                <c:pt idx="233">
                  <c:v>4.6008454837386298E-10</c:v>
                </c:pt>
                <c:pt idx="234">
                  <c:v>5.1606885958147644E-10</c:v>
                </c:pt>
                <c:pt idx="235">
                  <c:v>5.7865550950720095E-10</c:v>
                </c:pt>
                <c:pt idx="236">
                  <c:v>6.4859704244106733E-10</c:v>
                </c:pt>
                <c:pt idx="237">
                  <c:v>7.2672862740379938E-10</c:v>
                </c:pt>
                <c:pt idx="238">
                  <c:v>8.1397676010604368E-10</c:v>
                </c:pt>
                <c:pt idx="239">
                  <c:v>9.1136883935000357E-10</c:v>
                </c:pt>
                <c:pt idx="240">
                  <c:v>1.0200437011212663E-9</c:v>
                </c:pt>
                <c:pt idx="241">
                  <c:v>1.1412632010531825E-9</c:v>
                </c:pt>
                <c:pt idx="242">
                  <c:v>1.2764249439943569E-9</c:v>
                </c:pt>
                <c:pt idx="243">
                  <c:v>1.4270762681178418E-9</c:v>
                </c:pt>
                <c:pt idx="244">
                  <c:v>1.5949296004264681E-9</c:v>
                </c:pt>
                <c:pt idx="245">
                  <c:v>1.7818793106848405E-9</c:v>
                </c:pt>
                <c:pt idx="246">
                  <c:v>1.9900202017993145E-9</c:v>
                </c:pt>
                <c:pt idx="247">
                  <c:v>2.2216677865315048E-9</c:v>
                </c:pt>
                <c:pt idx="248">
                  <c:v>2.4793805132301525E-9</c:v>
                </c:pt>
                <c:pt idx="249">
                  <c:v>2.7659841170665431E-9</c:v>
                </c:pt>
                <c:pt idx="250">
                  <c:v>3.0845982881288313E-9</c:v>
                </c:pt>
                <c:pt idx="251">
                  <c:v>3.4386658637450981E-9</c:v>
                </c:pt>
                <c:pt idx="252">
                  <c:v>3.8319847696401307E-9</c:v>
                </c:pt>
                <c:pt idx="253">
                  <c:v>4.2687429530699104E-9</c:v>
                </c:pt>
                <c:pt idx="254">
                  <c:v>4.7535565710061847E-9</c:v>
                </c:pt>
                <c:pt idx="255">
                  <c:v>5.2915117178526754E-9</c:v>
                </c:pt>
                <c:pt idx="256">
                  <c:v>5.8882100001602392E-9</c:v>
                </c:pt>
                <c:pt idx="257">
                  <c:v>6.5498182904716824E-9</c:v>
                </c:pt>
                <c:pt idx="258">
                  <c:v>7.2831230188724848E-9</c:v>
                </c:pt>
                <c:pt idx="259">
                  <c:v>8.095589389164867E-9</c:v>
                </c:pt>
                <c:pt idx="260">
                  <c:v>8.995425936932528E-9</c:v>
                </c:pt>
                <c:pt idx="261">
                  <c:v>9.9916548792469403E-9</c:v>
                </c:pt>
                <c:pt idx="262">
                  <c:v>1.1094188740507174E-8</c:v>
                </c:pt>
                <c:pt idx="263">
                  <c:v>1.2313913776041151E-8</c:v>
                </c:pt>
                <c:pt idx="264">
                  <c:v>1.3662780754759313E-8</c:v>
                </c:pt>
                <c:pt idx="265">
                  <c:v>1.5153903704492532E-8</c:v>
                </c:pt>
                <c:pt idx="266">
                  <c:v>1.6801667268810879E-8</c:v>
                </c:pt>
                <c:pt idx="267">
                  <c:v>1.8621843372263684E-8</c:v>
                </c:pt>
                <c:pt idx="268">
                  <c:v>2.0631717942269012E-8</c:v>
                </c:pt>
                <c:pt idx="269">
                  <c:v>2.2850228490476568E-8</c:v>
                </c:pt>
                <c:pt idx="270">
                  <c:v>2.5298113414504303E-8</c:v>
                </c:pt>
                <c:pt idx="271">
                  <c:v>2.7998073942687045E-8</c:v>
                </c:pt>
                <c:pt idx="272">
                  <c:v>3.0974949710054867E-8</c:v>
                </c:pt>
                <c:pt idx="273">
                  <c:v>3.4255909023371154E-8</c:v>
                </c:pt>
                <c:pt idx="274">
                  <c:v>3.7870654946896508E-8</c:v>
                </c:pt>
                <c:pt idx="275">
                  <c:v>4.1851648418805736E-8</c:v>
                </c:pt>
                <c:pt idx="276">
                  <c:v>4.6234349691069708E-8</c:v>
                </c:pt>
                <c:pt idx="277">
                  <c:v>5.1057479473330742E-8</c:v>
                </c:pt>
                <c:pt idx="278">
                  <c:v>5.63633012540584E-8</c:v>
                </c:pt>
                <c:pt idx="279">
                  <c:v>6.2197926370286854E-8</c:v>
                </c:pt>
                <c:pt idx="280">
                  <c:v>6.861164350070715E-8</c:v>
                </c:pt>
                <c:pt idx="281">
                  <c:v>7.5659274366062008E-8</c:v>
                </c:pt>
                <c:pt idx="282">
                  <c:v>8.3400557535847298E-8</c:v>
                </c:pt>
                <c:pt idx="283">
                  <c:v>9.1900562361514955E-8</c:v>
                </c:pt>
                <c:pt idx="284">
                  <c:v>1.0123013518389101E-7</c:v>
                </c:pt>
                <c:pt idx="285">
                  <c:v>1.1146638009659085E-7</c:v>
                </c:pt>
                <c:pt idx="286">
                  <c:v>1.2269317668804468E-7</c:v>
                </c:pt>
                <c:pt idx="287">
                  <c:v>1.3500173733255785E-7</c:v>
                </c:pt>
                <c:pt idx="288">
                  <c:v>1.4849120675578239E-7</c:v>
                </c:pt>
                <c:pt idx="289">
                  <c:v>1.6326930676234416E-7</c:v>
                </c:pt>
                <c:pt idx="290">
                  <c:v>1.7945302918323484E-7</c:v>
                </c:pt>
                <c:pt idx="291">
                  <c:v>1.9716938027823136E-7</c:v>
                </c:pt>
                <c:pt idx="292">
                  <c:v>2.1655618001410327E-7</c:v>
                </c:pt>
                <c:pt idx="293">
                  <c:v>2.3776291983296249E-7</c:v>
                </c:pt>
                <c:pt idx="294">
                  <c:v>2.6095168272685488E-7</c:v>
                </c:pt>
                <c:pt idx="295">
                  <c:v>2.8629812964475307E-7</c:v>
                </c:pt>
                <c:pt idx="296">
                  <c:v>3.1399255647660085E-7</c:v>
                </c:pt>
                <c:pt idx="297">
                  <c:v>3.4424102608597308E-7</c:v>
                </c:pt>
                <c:pt idx="298">
                  <c:v>3.7726658009843881E-7</c:v>
                </c:pt>
                <c:pt idx="299">
                  <c:v>4.1331053539671182E-7</c:v>
                </c:pt>
                <c:pt idx="300">
                  <c:v>4.526338705263097E-7</c:v>
                </c:pt>
                <c:pt idx="301">
                  <c:v>4.9551870747653783E-7</c:v>
                </c:pt>
                <c:pt idx="302">
                  <c:v>5.4226989457115816E-7</c:v>
                </c:pt>
                <c:pt idx="303">
                  <c:v>5.932166964809867E-7</c:v>
                </c:pt>
                <c:pt idx="304">
                  <c:v>6.4871459765676091E-7</c:v>
                </c:pt>
                <c:pt idx="305">
                  <c:v>7.0914722577456008E-7</c:v>
                </c:pt>
                <c:pt idx="306">
                  <c:v>7.7492840208791534E-7</c:v>
                </c:pt>
                <c:pt idx="307">
                  <c:v>8.4650432588980756E-7</c:v>
                </c:pt>
                <c:pt idx="308">
                  <c:v>9.2435590060404853E-7</c:v>
                </c:pt>
                <c:pt idx="309">
                  <c:v>1.0090012093484071E-6</c:v>
                </c:pt>
                <c:pt idx="310">
                  <c:v>1.1009981481407298E-6</c:v>
                </c:pt>
                <c:pt idx="311">
                  <c:v>1.2009472252541039E-6</c:v>
                </c:pt>
                <c:pt idx="312">
                  <c:v>1.3094945355665368E-6</c:v>
                </c:pt>
                <c:pt idx="313">
                  <c:v>1.4273349190945321E-6</c:v>
                </c:pt>
                <c:pt idx="314">
                  <c:v>1.5552153132473085E-6</c:v>
                </c:pt>
                <c:pt idx="315">
                  <c:v>1.6939383086882846E-6</c:v>
                </c:pt>
                <c:pt idx="316">
                  <c:v>1.8443659190421907E-6</c:v>
                </c:pt>
                <c:pt idx="317">
                  <c:v>2.0074235750382691E-6</c:v>
                </c:pt>
                <c:pt idx="318">
                  <c:v>2.1841043540318538E-6</c:v>
                </c:pt>
                <c:pt idx="319">
                  <c:v>2.3754734561964805E-6</c:v>
                </c:pt>
                <c:pt idx="320">
                  <c:v>2.5826729390255732E-6</c:v>
                </c:pt>
                <c:pt idx="321">
                  <c:v>2.8069267221247683E-6</c:v>
                </c:pt>
                <c:pt idx="322">
                  <c:v>3.0495458746123501E-6</c:v>
                </c:pt>
                <c:pt idx="323">
                  <c:v>3.3119341977731614E-6</c:v>
                </c:pt>
                <c:pt idx="324">
                  <c:v>3.5955941159302707E-6</c:v>
                </c:pt>
                <c:pt idx="325">
                  <c:v>3.9021328888053642E-6</c:v>
                </c:pt>
                <c:pt idx="326">
                  <c:v>4.2332691589326382E-6</c:v>
                </c:pt>
                <c:pt idx="327">
                  <c:v>4.5908398479682692E-6</c:v>
                </c:pt>
                <c:pt idx="328">
                  <c:v>4.9768074159975294E-6</c:v>
                </c:pt>
                <c:pt idx="329">
                  <c:v>5.3932674981799269E-6</c:v>
                </c:pt>
                <c:pt idx="330">
                  <c:v>5.8424569332899833E-6</c:v>
                </c:pt>
                <c:pt idx="331">
                  <c:v>6.3267621989001119E-6</c:v>
                </c:pt>
                <c:pt idx="332">
                  <c:v>6.8487282681147448E-6</c:v>
                </c:pt>
                <c:pt idx="333">
                  <c:v>7.4110679028949258E-6</c:v>
                </c:pt>
                <c:pt idx="334">
                  <c:v>8.016671399107474E-6</c:v>
                </c:pt>
                <c:pt idx="335">
                  <c:v>8.6686167984916768E-6</c:v>
                </c:pt>
                <c:pt idx="336">
                  <c:v>9.3701805827525462E-6</c:v>
                </c:pt>
                <c:pt idx="337">
                  <c:v>1.0124848864961787E-5</c:v>
                </c:pt>
                <c:pt idx="338">
                  <c:v>1.0936329093372445E-5</c:v>
                </c:pt>
                <c:pt idx="339">
                  <c:v>1.1808562282624456E-5</c:v>
                </c:pt>
                <c:pt idx="340">
                  <c:v>1.2745735787136642E-5</c:v>
                </c:pt>
                <c:pt idx="341">
                  <c:v>1.3752296631236262E-5</c:v>
                </c:pt>
                <c:pt idx="342">
                  <c:v>1.483296541027346E-5</c:v>
                </c:pt>
                <c:pt idx="343">
                  <c:v>1.5992750776593068E-5</c:v>
                </c:pt>
                <c:pt idx="344">
                  <c:v>1.7236964523792421E-5</c:v>
                </c:pt>
                <c:pt idx="345">
                  <c:v>1.8571237282173791E-5</c:v>
                </c:pt>
                <c:pt idx="346">
                  <c:v>2.0001534837699276E-5</c:v>
                </c:pt>
                <c:pt idx="347">
                  <c:v>2.1534175086073085E-5</c:v>
                </c:pt>
                <c:pt idx="348">
                  <c:v>2.3175845632802644E-5</c:v>
                </c:pt>
                <c:pt idx="349">
                  <c:v>2.4933622049227517E-5</c:v>
                </c:pt>
                <c:pt idx="350">
                  <c:v>2.6814986793540602E-5</c:v>
                </c:pt>
                <c:pt idx="351">
                  <c:v>2.8827848804767802E-5</c:v>
                </c:pt>
                <c:pt idx="352">
                  <c:v>3.0980563776501888E-5</c:v>
                </c:pt>
                <c:pt idx="353">
                  <c:v>3.3281955115913079E-5</c:v>
                </c:pt>
                <c:pt idx="354">
                  <c:v>3.5741335592168084E-5</c:v>
                </c:pt>
                <c:pt idx="355">
                  <c:v>3.8368529676885261E-5</c:v>
                </c:pt>
                <c:pt idx="356">
                  <c:v>4.1173896577626873E-5</c:v>
                </c:pt>
                <c:pt idx="357">
                  <c:v>4.4168353963680023E-5</c:v>
                </c:pt>
                <c:pt idx="358">
                  <c:v>4.7363402381502657E-5</c:v>
                </c:pt>
                <c:pt idx="359">
                  <c:v>5.0771150355201738E-5</c:v>
                </c:pt>
                <c:pt idx="360">
                  <c:v>5.4404340165275101E-5</c:v>
                </c:pt>
                <c:pt idx="361">
                  <c:v>5.8276374296570303E-5</c:v>
                </c:pt>
                <c:pt idx="362">
                  <c:v>6.240134254400442E-5</c:v>
                </c:pt>
                <c:pt idx="363">
                  <c:v>6.6794049762038522E-5</c:v>
                </c:pt>
                <c:pt idx="364">
                  <c:v>7.1470044241204902E-5</c:v>
                </c:pt>
                <c:pt idx="365">
                  <c:v>7.6445646692159327E-5</c:v>
                </c:pt>
                <c:pt idx="366">
                  <c:v>8.1737979814749931E-5</c:v>
                </c:pt>
                <c:pt idx="367">
                  <c:v>8.7364998426481532E-5</c:v>
                </c:pt>
                <c:pt idx="368">
                  <c:v>9.3345520121496445E-5</c:v>
                </c:pt>
                <c:pt idx="369">
                  <c:v>9.969925642779425E-5</c:v>
                </c:pt>
                <c:pt idx="370">
                  <c:v>1.0644684442687896E-4</c:v>
                </c:pt>
                <c:pt idx="371">
                  <c:v>1.1360987879634703E-4</c:v>
                </c:pt>
                <c:pt idx="372">
                  <c:v>1.2121094423213223E-4</c:v>
                </c:pt>
                <c:pt idx="373">
                  <c:v>1.2927364820317861E-4</c:v>
                </c:pt>
                <c:pt idx="374">
                  <c:v>1.3782265398726781E-4</c:v>
                </c:pt>
                <c:pt idx="375">
                  <c:v>1.4688371393253619E-4</c:v>
                </c:pt>
                <c:pt idx="376">
                  <c:v>1.5648370288493983E-4</c:v>
                </c:pt>
                <c:pt idx="377">
                  <c:v>1.6665065171751563E-4</c:v>
                </c:pt>
                <c:pt idx="378">
                  <c:v>1.7741378089280156E-4</c:v>
                </c:pt>
                <c:pt idx="379">
                  <c:v>1.8880353398518569E-4</c:v>
                </c:pt>
                <c:pt idx="380">
                  <c:v>2.0085161108529751E-4</c:v>
                </c:pt>
                <c:pt idx="381">
                  <c:v>2.1359100200380414E-4</c:v>
                </c:pt>
                <c:pt idx="382">
                  <c:v>2.2705601918720348E-4</c:v>
                </c:pt>
                <c:pt idx="383">
                  <c:v>2.4128233025333206E-4</c:v>
                </c:pt>
                <c:pt idx="384">
                  <c:v>2.5630699004947858E-4</c:v>
                </c:pt>
                <c:pt idx="385">
                  <c:v>2.7216847213105294E-4</c:v>
                </c:pt>
                <c:pt idx="386">
                  <c:v>2.8890669955390511E-4</c:v>
                </c:pt>
                <c:pt idx="387">
                  <c:v>3.0656307486849577E-4</c:v>
                </c:pt>
                <c:pt idx="388">
                  <c:v>3.2518050919924917E-4</c:v>
                </c:pt>
                <c:pt idx="389">
                  <c:v>3.4480345028766303E-4</c:v>
                </c:pt>
                <c:pt idx="390">
                  <c:v>3.6547790937296041E-4</c:v>
                </c:pt>
                <c:pt idx="391">
                  <c:v>3.8725148677947591E-4</c:v>
                </c:pt>
                <c:pt idx="392">
                  <c:v>4.1017339607538511E-4</c:v>
                </c:pt>
                <c:pt idx="393">
                  <c:v>4.3429448666301766E-4</c:v>
                </c:pt>
                <c:pt idx="394">
                  <c:v>4.5966726465672023E-4</c:v>
                </c:pt>
                <c:pt idx="395">
                  <c:v>4.8634591190015321E-4</c:v>
                </c:pt>
                <c:pt idx="396">
                  <c:v>5.1438630297105507E-4</c:v>
                </c:pt>
                <c:pt idx="397">
                  <c:v>5.4384602001784552E-4</c:v>
                </c:pt>
                <c:pt idx="398">
                  <c:v>5.7478436526902266E-4</c:v>
                </c:pt>
                <c:pt idx="399">
                  <c:v>6.0726237105322505E-4</c:v>
                </c:pt>
                <c:pt idx="400">
                  <c:v>6.4134280716498409E-4</c:v>
                </c:pt>
                <c:pt idx="401">
                  <c:v>6.770901854087233E-4</c:v>
                </c:pt>
                <c:pt idx="402">
                  <c:v>7.1457076115141857E-4</c:v>
                </c:pt>
                <c:pt idx="403">
                  <c:v>7.5385253171260803E-4</c:v>
                </c:pt>
                <c:pt idx="404">
                  <c:v>7.9500523141910458E-4</c:v>
                </c:pt>
                <c:pt idx="405">
                  <c:v>8.3810032315086223E-4</c:v>
                </c:pt>
                <c:pt idx="406">
                  <c:v>8.8321098620405445E-4</c:v>
                </c:pt>
                <c:pt idx="407">
                  <c:v>9.3041210029748194E-4</c:v>
                </c:pt>
                <c:pt idx="408">
                  <c:v>9.7978022554901238E-4</c:v>
                </c:pt>
                <c:pt idx="409">
                  <c:v>1.0313935782499239E-3</c:v>
                </c:pt>
                <c:pt idx="410">
                  <c:v>1.0853320022667457E-3</c:v>
                </c:pt>
                <c:pt idx="411">
                  <c:v>1.1416769359024607E-3</c:v>
                </c:pt>
                <c:pt idx="412">
                  <c:v>1.20051137405198E-3</c:v>
                </c:pt>
                <c:pt idx="413">
                  <c:v>1.2619198254902409E-3</c:v>
                </c:pt>
                <c:pt idx="414">
                  <c:v>1.3259882651356935E-3</c:v>
                </c:pt>
                <c:pt idx="415">
                  <c:v>1.3928040811367857E-3</c:v>
                </c:pt>
                <c:pt idx="416">
                  <c:v>1.4624560166347264E-3</c:v>
                </c:pt>
                <c:pt idx="417">
                  <c:v>1.5350341060622478E-3</c:v>
                </c:pt>
                <c:pt idx="418">
                  <c:v>1.6106296058451305E-3</c:v>
                </c:pt>
                <c:pt idx="419">
                  <c:v>1.6893349193811791E-3</c:v>
                </c:pt>
                <c:pt idx="420">
                  <c:v>1.771243516179974E-3</c:v>
                </c:pt>
                <c:pt idx="421">
                  <c:v>1.8564498450561373E-3</c:v>
                </c:pt>
                <c:pt idx="422">
                  <c:v>1.9450492412790539E-3</c:v>
                </c:pt>
                <c:pt idx="423">
                  <c:v>2.0371378275929838E-3</c:v>
                </c:pt>
                <c:pt idx="424">
                  <c:v>2.1328124090332409E-3</c:v>
                </c:pt>
                <c:pt idx="425">
                  <c:v>2.2321703614768249E-3</c:v>
                </c:pt>
                <c:pt idx="426">
                  <c:v>2.3353095138788967E-3</c:v>
                </c:pt>
                <c:pt idx="427">
                  <c:v>2.4423280241611342E-3</c:v>
                </c:pt>
                <c:pt idx="428">
                  <c:v>2.5533242487323416E-3</c:v>
                </c:pt>
                <c:pt idx="429">
                  <c:v>2.6683966056377097E-3</c:v>
                </c:pt>
                <c:pt idx="430">
                  <c:v>2.7876434313493879E-3</c:v>
                </c:pt>
                <c:pt idx="431">
                  <c:v>2.9111628312279594E-3</c:v>
                </c:pt>
                <c:pt idx="432">
                  <c:v>3.0390525237024481E-3</c:v>
                </c:pt>
                <c:pt idx="433">
                  <c:v>3.1714096782347202E-3</c:v>
                </c:pt>
                <c:pt idx="434">
                  <c:v>3.3083307471532711E-3</c:v>
                </c:pt>
                <c:pt idx="435">
                  <c:v>3.4499112914610358E-3</c:v>
                </c:pt>
                <c:pt idx="436">
                  <c:v>3.5962458007420942E-3</c:v>
                </c:pt>
                <c:pt idx="437">
                  <c:v>3.7474275073128057E-3</c:v>
                </c:pt>
                <c:pt idx="438">
                  <c:v>3.9035481947840536E-3</c:v>
                </c:pt>
                <c:pt idx="439">
                  <c:v>4.0646980012230974E-3</c:v>
                </c:pt>
                <c:pt idx="440">
                  <c:v>4.2309652171250815E-3</c:v>
                </c:pt>
                <c:pt idx="441">
                  <c:v>4.4024360784268926E-3</c:v>
                </c:pt>
                <c:pt idx="442">
                  <c:v>4.5791945548183371E-3</c:v>
                </c:pt>
                <c:pt idx="443">
                  <c:v>4.7613221336282006E-3</c:v>
                </c:pt>
                <c:pt idx="444">
                  <c:v>4.9488975995857724E-3</c:v>
                </c:pt>
                <c:pt idx="445">
                  <c:v>5.1419968107809825E-3</c:v>
                </c:pt>
                <c:pt idx="446">
                  <c:v>5.3406924711690822E-3</c:v>
                </c:pt>
                <c:pt idx="447">
                  <c:v>5.5450538999885675E-3</c:v>
                </c:pt>
                <c:pt idx="448">
                  <c:v>5.7551467984834235E-3</c:v>
                </c:pt>
                <c:pt idx="449">
                  <c:v>5.9710330143427715E-3</c:v>
                </c:pt>
                <c:pt idx="450">
                  <c:v>6.1927703042930198E-3</c:v>
                </c:pt>
                <c:pt idx="451">
                  <c:v>6.4204120952989063E-3</c:v>
                </c:pt>
                <c:pt idx="452">
                  <c:v>6.6540072448503821E-3</c:v>
                </c:pt>
                <c:pt idx="453">
                  <c:v>6.8935998008328898E-3</c:v>
                </c:pt>
                <c:pt idx="454">
                  <c:v>7.1392287614975613E-3</c:v>
                </c:pt>
                <c:pt idx="455">
                  <c:v>7.3909278360669009E-3</c:v>
                </c:pt>
                <c:pt idx="456">
                  <c:v>7.6487252065290234E-3</c:v>
                </c:pt>
                <c:pt idx="457">
                  <c:v>7.9126432911901731E-3</c:v>
                </c:pt>
                <c:pt idx="458">
                  <c:v>8.1826985105712593E-3</c:v>
                </c:pt>
                <c:pt idx="459">
                  <c:v>8.4589010562483025E-3</c:v>
                </c:pt>
                <c:pt idx="460">
                  <c:v>8.7412546632498443E-3</c:v>
                </c:pt>
                <c:pt idx="461">
                  <c:v>9.0297563866366757E-3</c:v>
                </c:pt>
                <c:pt idx="462">
                  <c:v>9.3243963828989248E-3</c:v>
                </c:pt>
                <c:pt idx="463">
                  <c:v>9.6251576968154028E-3</c:v>
                </c:pt>
                <c:pt idx="464">
                  <c:v>9.9320160544262605E-3</c:v>
                </c:pt>
                <c:pt idx="465">
                  <c:v>1.0244939662776679E-2</c:v>
                </c:pt>
                <c:pt idx="466">
                  <c:v>1.056388901709256E-2</c:v>
                </c:pt>
                <c:pt idx="467">
                  <c:v>1.0888816716051073E-2</c:v>
                </c:pt>
                <c:pt idx="468">
                  <c:v>1.1219667285809899E-2</c:v>
                </c:pt>
                <c:pt idx="469">
                  <c:v>1.1556377013456041E-2</c:v>
                </c:pt>
                <c:pt idx="470">
                  <c:v>1.1898873790532245E-2</c:v>
                </c:pt>
                <c:pt idx="471">
                  <c:v>1.2247076967292599E-2</c:v>
                </c:pt>
                <c:pt idx="472">
                  <c:v>1.2600897218331422E-2</c:v>
                </c:pt>
                <c:pt idx="473">
                  <c:v>1.2960236420218542E-2</c:v>
                </c:pt>
                <c:pt idx="474">
                  <c:v>1.3324987541763205E-2</c:v>
                </c:pt>
                <c:pt idx="475">
                  <c:v>1.3695034547512863E-2</c:v>
                </c:pt>
                <c:pt idx="476">
                  <c:v>1.4070252315077613E-2</c:v>
                </c:pt>
                <c:pt idx="477">
                  <c:v>1.4450506566851731E-2</c:v>
                </c:pt>
                <c:pt idx="478">
                  <c:v>1.4835653816682321E-2</c:v>
                </c:pt>
                <c:pt idx="479">
                  <c:v>1.5225541332012569E-2</c:v>
                </c:pt>
                <c:pt idx="480">
                  <c:v>1.5620007112000978E-2</c:v>
                </c:pt>
                <c:pt idx="481">
                  <c:v>1.6018879882090723E-2</c:v>
                </c:pt>
                <c:pt idx="482">
                  <c:v>1.6421979105473074E-2</c:v>
                </c:pt>
                <c:pt idx="483">
                  <c:v>1.6829115011857503E-2</c:v>
                </c:pt>
                <c:pt idx="484">
                  <c:v>1.7240088643926801E-2</c:v>
                </c:pt>
                <c:pt idx="485">
                  <c:v>1.7654691921819936E-2</c:v>
                </c:pt>
                <c:pt idx="486">
                  <c:v>1.8072707725947129E-2</c:v>
                </c:pt>
                <c:pt idx="487">
                  <c:v>1.8493909998402745E-2</c:v>
                </c:pt>
                <c:pt idx="488">
                  <c:v>1.8918063863199691E-2</c:v>
                </c:pt>
                <c:pt idx="489">
                  <c:v>1.9344925765506095E-2</c:v>
                </c:pt>
                <c:pt idx="490">
                  <c:v>1.977424363002056E-2</c:v>
                </c:pt>
                <c:pt idx="491">
                  <c:v>2.0205757038576647E-2</c:v>
                </c:pt>
                <c:pt idx="492">
                  <c:v>2.0639197427018814E-2</c:v>
                </c:pt>
                <c:pt idx="493">
                  <c:v>2.1074288301345011E-2</c:v>
                </c:pt>
                <c:pt idx="494">
                  <c:v>2.151074547306089E-2</c:v>
                </c:pt>
                <c:pt idx="495">
                  <c:v>2.1948277313638905E-2</c:v>
                </c:pt>
                <c:pt idx="496">
                  <c:v>2.2386585027927272E-2</c:v>
                </c:pt>
                <c:pt idx="497">
                  <c:v>2.2825362946298392E-2</c:v>
                </c:pt>
                <c:pt idx="498">
                  <c:v>2.3264298835276757E-2</c:v>
                </c:pt>
                <c:pt idx="499">
                  <c:v>2.3703074226332277E-2</c:v>
                </c:pt>
                <c:pt idx="500">
                  <c:v>2.4141364762472441E-2</c:v>
                </c:pt>
                <c:pt idx="501">
                  <c:v>2.4578840562214363E-2</c:v>
                </c:pt>
                <c:pt idx="502">
                  <c:v>2.5015166600464711E-2</c:v>
                </c:pt>
                <c:pt idx="503">
                  <c:v>2.5450003105784182E-2</c:v>
                </c:pt>
                <c:pt idx="504">
                  <c:v>2.5883005973460323E-2</c:v>
                </c:pt>
                <c:pt idx="505">
                  <c:v>2.631382719376309E-2</c:v>
                </c:pt>
                <c:pt idx="506">
                  <c:v>2.6742115294707072E-2</c:v>
                </c:pt>
                <c:pt idx="507">
                  <c:v>2.7167515798595041E-2</c:v>
                </c:pt>
                <c:pt idx="508">
                  <c:v>2.7589671691570804E-2</c:v>
                </c:pt>
                <c:pt idx="509">
                  <c:v>2.8008223905363124E-2</c:v>
                </c:pt>
                <c:pt idx="510">
                  <c:v>2.8422811810357759E-2</c:v>
                </c:pt>
                <c:pt idx="511">
                  <c:v>2.8833073719092557E-2</c:v>
                </c:pt>
                <c:pt idx="512">
                  <c:v>2.9238647399229451E-2</c:v>
                </c:pt>
                <c:pt idx="513">
                  <c:v>2.9639170595019811E-2</c:v>
                </c:pt>
                <c:pt idx="514">
                  <c:v>3.003428155624201E-2</c:v>
                </c:pt>
                <c:pt idx="515">
                  <c:v>3.0423619573558144E-2</c:v>
                </c:pt>
                <c:pt idx="516">
                  <c:v>3.0806825519203756E-2</c:v>
                </c:pt>
                <c:pt idx="517">
                  <c:v>3.118354239189855E-2</c:v>
                </c:pt>
                <c:pt idx="518">
                  <c:v>3.1553415864838688E-2</c:v>
                </c:pt>
                <c:pt idx="519">
                  <c:v>3.191609483560931E-2</c:v>
                </c:pt>
                <c:pt idx="520">
                  <c:v>3.2271231976837532E-2</c:v>
                </c:pt>
                <c:pt idx="521">
                  <c:v>3.2618484286388798E-2</c:v>
                </c:pt>
                <c:pt idx="522">
                  <c:v>3.2957513635897946E-2</c:v>
                </c:pt>
                <c:pt idx="523">
                  <c:v>3.3287987316414878E-2</c:v>
                </c:pt>
                <c:pt idx="524">
                  <c:v>3.3609578579941721E-2</c:v>
                </c:pt>
                <c:pt idx="525">
                  <c:v>3.3921967175633318E-2</c:v>
                </c:pt>
                <c:pt idx="526">
                  <c:v>3.4224839879434837E-2</c:v>
                </c:pt>
                <c:pt idx="527">
                  <c:v>3.4517891015935755E-2</c:v>
                </c:pt>
                <c:pt idx="528">
                  <c:v>3.4800822971226178E-2</c:v>
                </c:pt>
                <c:pt idx="529">
                  <c:v>3.5073346695554966E-2</c:v>
                </c:pt>
                <c:pt idx="530">
                  <c:v>3.5335182194603576E-2</c:v>
                </c:pt>
                <c:pt idx="531">
                  <c:v>3.5586059008208874E-2</c:v>
                </c:pt>
                <c:pt idx="532">
                  <c:v>3.5825716675391035E-2</c:v>
                </c:pt>
                <c:pt idx="533">
                  <c:v>3.605390518456817E-2</c:v>
                </c:pt>
                <c:pt idx="534">
                  <c:v>3.627038540787033E-2</c:v>
                </c:pt>
                <c:pt idx="535">
                  <c:v>3.6474929518496596E-2</c:v>
                </c:pt>
                <c:pt idx="536">
                  <c:v>3.6667321390096708E-2</c:v>
                </c:pt>
                <c:pt idx="537">
                  <c:v>3.6847356977197598E-2</c:v>
                </c:pt>
                <c:pt idx="538">
                  <c:v>3.7014844675737416E-2</c:v>
                </c:pt>
                <c:pt idx="539">
                  <c:v>3.716960566281656E-2</c:v>
                </c:pt>
                <c:pt idx="540">
                  <c:v>3.7311474214821082E-2</c:v>
                </c:pt>
                <c:pt idx="541">
                  <c:v>3.7440298003127911E-2</c:v>
                </c:pt>
                <c:pt idx="542">
                  <c:v>3.7555938366652011E-2</c:v>
                </c:pt>
                <c:pt idx="543">
                  <c:v>3.7658270560554159E-2</c:v>
                </c:pt>
                <c:pt idx="544">
                  <c:v>3.774718398048351E-2</c:v>
                </c:pt>
                <c:pt idx="545">
                  <c:v>3.782258236179243E-2</c:v>
                </c:pt>
                <c:pt idx="546">
                  <c:v>3.7884383953219608E-2</c:v>
                </c:pt>
                <c:pt idx="547">
                  <c:v>3.7932521664603681E-2</c:v>
                </c:pt>
                <c:pt idx="548">
                  <c:v>3.7966943188254165E-2</c:v>
                </c:pt>
                <c:pt idx="549">
                  <c:v>3.7987611093671082E-2</c:v>
                </c:pt>
                <c:pt idx="550">
                  <c:v>3.7994502895374566E-2</c:v>
                </c:pt>
                <c:pt idx="551">
                  <c:v>3.7987611093671082E-2</c:v>
                </c:pt>
                <c:pt idx="552">
                  <c:v>3.7966943188254165E-2</c:v>
                </c:pt>
                <c:pt idx="553">
                  <c:v>3.7932521664603681E-2</c:v>
                </c:pt>
                <c:pt idx="554">
                  <c:v>3.7884383953219608E-2</c:v>
                </c:pt>
                <c:pt idx="555">
                  <c:v>3.782258236179243E-2</c:v>
                </c:pt>
                <c:pt idx="556">
                  <c:v>3.774718398048351E-2</c:v>
                </c:pt>
                <c:pt idx="557">
                  <c:v>3.7658270560554159E-2</c:v>
                </c:pt>
                <c:pt idx="558">
                  <c:v>3.7555938366652011E-2</c:v>
                </c:pt>
                <c:pt idx="559">
                  <c:v>3.7440298003127911E-2</c:v>
                </c:pt>
                <c:pt idx="560">
                  <c:v>3.7311474214821082E-2</c:v>
                </c:pt>
                <c:pt idx="561">
                  <c:v>3.716960566281656E-2</c:v>
                </c:pt>
                <c:pt idx="562">
                  <c:v>3.7014844675737416E-2</c:v>
                </c:pt>
                <c:pt idx="563">
                  <c:v>3.6847356977197598E-2</c:v>
                </c:pt>
                <c:pt idx="564">
                  <c:v>3.6667321390096708E-2</c:v>
                </c:pt>
                <c:pt idx="565">
                  <c:v>3.6474929518496596E-2</c:v>
                </c:pt>
                <c:pt idx="566">
                  <c:v>3.627038540787033E-2</c:v>
                </c:pt>
                <c:pt idx="567">
                  <c:v>3.605390518456817E-2</c:v>
                </c:pt>
                <c:pt idx="568">
                  <c:v>3.5825716675391035E-2</c:v>
                </c:pt>
                <c:pt idx="569">
                  <c:v>3.5586059008208874E-2</c:v>
                </c:pt>
                <c:pt idx="570">
                  <c:v>3.5335182194603576E-2</c:v>
                </c:pt>
                <c:pt idx="571">
                  <c:v>3.5073346695554966E-2</c:v>
                </c:pt>
                <c:pt idx="572">
                  <c:v>3.4800822971226178E-2</c:v>
                </c:pt>
                <c:pt idx="573">
                  <c:v>3.4517891015935755E-2</c:v>
                </c:pt>
                <c:pt idx="574">
                  <c:v>3.4224839879434837E-2</c:v>
                </c:pt>
                <c:pt idx="575">
                  <c:v>3.3921967175633318E-2</c:v>
                </c:pt>
                <c:pt idx="576">
                  <c:v>3.3609578579941721E-2</c:v>
                </c:pt>
                <c:pt idx="577">
                  <c:v>3.3287987316414878E-2</c:v>
                </c:pt>
                <c:pt idx="578">
                  <c:v>3.2957513635897946E-2</c:v>
                </c:pt>
                <c:pt idx="579">
                  <c:v>3.2618484286388798E-2</c:v>
                </c:pt>
                <c:pt idx="580">
                  <c:v>3.2271231976837532E-2</c:v>
                </c:pt>
                <c:pt idx="581">
                  <c:v>3.191609483560931E-2</c:v>
                </c:pt>
                <c:pt idx="582">
                  <c:v>3.1553415864838688E-2</c:v>
                </c:pt>
                <c:pt idx="583">
                  <c:v>3.118354239189855E-2</c:v>
                </c:pt>
                <c:pt idx="584">
                  <c:v>3.0806825519203756E-2</c:v>
                </c:pt>
                <c:pt idx="585">
                  <c:v>3.0423619573558144E-2</c:v>
                </c:pt>
                <c:pt idx="586">
                  <c:v>3.003428155624201E-2</c:v>
                </c:pt>
                <c:pt idx="587">
                  <c:v>2.9639170595019811E-2</c:v>
                </c:pt>
                <c:pt idx="588">
                  <c:v>2.9238647399229451E-2</c:v>
                </c:pt>
                <c:pt idx="589">
                  <c:v>2.8833073719092557E-2</c:v>
                </c:pt>
                <c:pt idx="590">
                  <c:v>2.8422811810357759E-2</c:v>
                </c:pt>
                <c:pt idx="591">
                  <c:v>2.8008223905363124E-2</c:v>
                </c:pt>
                <c:pt idx="592">
                  <c:v>2.7589671691570804E-2</c:v>
                </c:pt>
                <c:pt idx="593">
                  <c:v>2.7167515798595041E-2</c:v>
                </c:pt>
                <c:pt idx="594">
                  <c:v>2.6742115294707072E-2</c:v>
                </c:pt>
                <c:pt idx="595">
                  <c:v>2.631382719376309E-2</c:v>
                </c:pt>
                <c:pt idx="596">
                  <c:v>2.5883005973460323E-2</c:v>
                </c:pt>
                <c:pt idx="597">
                  <c:v>2.5450003105784182E-2</c:v>
                </c:pt>
                <c:pt idx="598">
                  <c:v>2.5015166600464711E-2</c:v>
                </c:pt>
                <c:pt idx="599">
                  <c:v>2.4578840562214363E-2</c:v>
                </c:pt>
                <c:pt idx="600">
                  <c:v>2.4141364762472441E-2</c:v>
                </c:pt>
                <c:pt idx="601">
                  <c:v>2.3703074226332277E-2</c:v>
                </c:pt>
                <c:pt idx="602">
                  <c:v>2.3264298835276757E-2</c:v>
                </c:pt>
                <c:pt idx="603">
                  <c:v>2.2825362946298392E-2</c:v>
                </c:pt>
                <c:pt idx="604">
                  <c:v>2.2386585027927272E-2</c:v>
                </c:pt>
                <c:pt idx="605">
                  <c:v>2.1948277313638905E-2</c:v>
                </c:pt>
                <c:pt idx="606">
                  <c:v>2.151074547306089E-2</c:v>
                </c:pt>
                <c:pt idx="607">
                  <c:v>2.1074288301345011E-2</c:v>
                </c:pt>
                <c:pt idx="608">
                  <c:v>2.0639197427018814E-2</c:v>
                </c:pt>
                <c:pt idx="609">
                  <c:v>2.0205757038576647E-2</c:v>
                </c:pt>
                <c:pt idx="610">
                  <c:v>1.977424363002056E-2</c:v>
                </c:pt>
                <c:pt idx="611">
                  <c:v>1.9344925765506095E-2</c:v>
                </c:pt>
                <c:pt idx="612">
                  <c:v>1.8918063863199691E-2</c:v>
                </c:pt>
                <c:pt idx="613">
                  <c:v>1.8493909998402745E-2</c:v>
                </c:pt>
                <c:pt idx="614">
                  <c:v>1.8072707725947129E-2</c:v>
                </c:pt>
                <c:pt idx="615">
                  <c:v>1.7654691921819936E-2</c:v>
                </c:pt>
                <c:pt idx="616">
                  <c:v>1.7240088643926801E-2</c:v>
                </c:pt>
                <c:pt idx="617">
                  <c:v>1.6829115011857503E-2</c:v>
                </c:pt>
                <c:pt idx="618">
                  <c:v>1.6421979105473074E-2</c:v>
                </c:pt>
                <c:pt idx="619">
                  <c:v>1.6018879882090723E-2</c:v>
                </c:pt>
                <c:pt idx="620">
                  <c:v>1.5620007112000978E-2</c:v>
                </c:pt>
                <c:pt idx="621">
                  <c:v>1.5225541332012569E-2</c:v>
                </c:pt>
                <c:pt idx="622">
                  <c:v>1.4835653816682321E-2</c:v>
                </c:pt>
                <c:pt idx="623">
                  <c:v>1.4450506566851731E-2</c:v>
                </c:pt>
                <c:pt idx="624">
                  <c:v>1.4070252315077613E-2</c:v>
                </c:pt>
                <c:pt idx="625">
                  <c:v>1.3695034547512863E-2</c:v>
                </c:pt>
                <c:pt idx="626">
                  <c:v>1.3324987541763205E-2</c:v>
                </c:pt>
                <c:pt idx="627">
                  <c:v>1.2960236420218542E-2</c:v>
                </c:pt>
                <c:pt idx="628">
                  <c:v>1.2600897218331422E-2</c:v>
                </c:pt>
                <c:pt idx="629">
                  <c:v>1.2247076967292599E-2</c:v>
                </c:pt>
                <c:pt idx="630">
                  <c:v>1.1898873790532245E-2</c:v>
                </c:pt>
                <c:pt idx="631">
                  <c:v>1.1556377013456041E-2</c:v>
                </c:pt>
                <c:pt idx="632">
                  <c:v>1.1219667285809899E-2</c:v>
                </c:pt>
                <c:pt idx="633">
                  <c:v>1.0888816716051073E-2</c:v>
                </c:pt>
                <c:pt idx="634">
                  <c:v>1.056388901709256E-2</c:v>
                </c:pt>
                <c:pt idx="635">
                  <c:v>1.0244939662776679E-2</c:v>
                </c:pt>
                <c:pt idx="636">
                  <c:v>9.9320160544262605E-3</c:v>
                </c:pt>
                <c:pt idx="637">
                  <c:v>9.6251576968154028E-3</c:v>
                </c:pt>
                <c:pt idx="638">
                  <c:v>9.3243963828989248E-3</c:v>
                </c:pt>
                <c:pt idx="639">
                  <c:v>9.0297563866366757E-3</c:v>
                </c:pt>
                <c:pt idx="640">
                  <c:v>8.7412546632498443E-3</c:v>
                </c:pt>
                <c:pt idx="641">
                  <c:v>8.4589010562483025E-3</c:v>
                </c:pt>
                <c:pt idx="642">
                  <c:v>8.1826985105712593E-3</c:v>
                </c:pt>
                <c:pt idx="643">
                  <c:v>7.9126432911901731E-3</c:v>
                </c:pt>
                <c:pt idx="644">
                  <c:v>7.6487252065290234E-3</c:v>
                </c:pt>
                <c:pt idx="645">
                  <c:v>7.3909278360669009E-3</c:v>
                </c:pt>
                <c:pt idx="646">
                  <c:v>7.1392287614975613E-3</c:v>
                </c:pt>
                <c:pt idx="647">
                  <c:v>6.8935998008328898E-3</c:v>
                </c:pt>
                <c:pt idx="648">
                  <c:v>6.6540072448503821E-3</c:v>
                </c:pt>
                <c:pt idx="649">
                  <c:v>6.4204120952989063E-3</c:v>
                </c:pt>
                <c:pt idx="650">
                  <c:v>6.1927703042930198E-3</c:v>
                </c:pt>
                <c:pt idx="651">
                  <c:v>5.9710330143427715E-3</c:v>
                </c:pt>
                <c:pt idx="652">
                  <c:v>5.7551467984834235E-3</c:v>
                </c:pt>
                <c:pt idx="653">
                  <c:v>5.5450538999885675E-3</c:v>
                </c:pt>
                <c:pt idx="654">
                  <c:v>5.3406924711690822E-3</c:v>
                </c:pt>
                <c:pt idx="655">
                  <c:v>5.1419968107809825E-3</c:v>
                </c:pt>
                <c:pt idx="656">
                  <c:v>4.9488975995857724E-3</c:v>
                </c:pt>
                <c:pt idx="657">
                  <c:v>4.7613221336282006E-3</c:v>
                </c:pt>
                <c:pt idx="658">
                  <c:v>4.5791945548183371E-3</c:v>
                </c:pt>
                <c:pt idx="659">
                  <c:v>4.4024360784268926E-3</c:v>
                </c:pt>
                <c:pt idx="660">
                  <c:v>4.2309652171250815E-3</c:v>
                </c:pt>
                <c:pt idx="661">
                  <c:v>4.064698001223113E-3</c:v>
                </c:pt>
                <c:pt idx="662">
                  <c:v>3.9035481947840745E-3</c:v>
                </c:pt>
                <c:pt idx="663">
                  <c:v>3.7474275073128395E-3</c:v>
                </c:pt>
                <c:pt idx="664">
                  <c:v>3.5962458007421372E-3</c:v>
                </c:pt>
                <c:pt idx="665">
                  <c:v>3.449911291461087E-3</c:v>
                </c:pt>
                <c:pt idx="666">
                  <c:v>3.3083307471533313E-3</c:v>
                </c:pt>
                <c:pt idx="667">
                  <c:v>3.1714096782347882E-3</c:v>
                </c:pt>
                <c:pt idx="668">
                  <c:v>3.0390525237025214E-3</c:v>
                </c:pt>
                <c:pt idx="669">
                  <c:v>2.9111628312280383E-3</c:v>
                </c:pt>
                <c:pt idx="670">
                  <c:v>2.787643431349475E-3</c:v>
                </c:pt>
                <c:pt idx="671">
                  <c:v>2.668396605637802E-3</c:v>
                </c:pt>
                <c:pt idx="672">
                  <c:v>2.5533242487324379E-3</c:v>
                </c:pt>
                <c:pt idx="673">
                  <c:v>2.4423280241612352E-3</c:v>
                </c:pt>
                <c:pt idx="674">
                  <c:v>2.335309513879003E-3</c:v>
                </c:pt>
                <c:pt idx="675">
                  <c:v>2.232170361476936E-3</c:v>
                </c:pt>
                <c:pt idx="676">
                  <c:v>2.1328124090333532E-3</c:v>
                </c:pt>
                <c:pt idx="677">
                  <c:v>2.0371378275930957E-3</c:v>
                </c:pt>
                <c:pt idx="678">
                  <c:v>1.9450492412791689E-3</c:v>
                </c:pt>
                <c:pt idx="679">
                  <c:v>1.8564498450562563E-3</c:v>
                </c:pt>
                <c:pt idx="680">
                  <c:v>1.7712435161800931E-3</c:v>
                </c:pt>
                <c:pt idx="681">
                  <c:v>1.6893349193813005E-3</c:v>
                </c:pt>
                <c:pt idx="682">
                  <c:v>1.6106296058452515E-3</c:v>
                </c:pt>
                <c:pt idx="683">
                  <c:v>1.5350341060623681E-3</c:v>
                </c:pt>
                <c:pt idx="684">
                  <c:v>1.4624560166348461E-3</c:v>
                </c:pt>
                <c:pt idx="685">
                  <c:v>1.392804081136907E-3</c:v>
                </c:pt>
                <c:pt idx="686">
                  <c:v>1.3259882651358147E-3</c:v>
                </c:pt>
                <c:pt idx="687">
                  <c:v>1.2619198254903603E-3</c:v>
                </c:pt>
                <c:pt idx="688">
                  <c:v>1.2005113740520999E-3</c:v>
                </c:pt>
                <c:pt idx="689">
                  <c:v>1.1416769359025795E-3</c:v>
                </c:pt>
                <c:pt idx="690">
                  <c:v>1.0853320022668621E-3</c:v>
                </c:pt>
                <c:pt idx="691">
                  <c:v>1.0313935782500405E-3</c:v>
                </c:pt>
                <c:pt idx="692">
                  <c:v>9.7978022554912818E-4</c:v>
                </c:pt>
                <c:pt idx="693">
                  <c:v>9.3041210029759546E-4</c:v>
                </c:pt>
                <c:pt idx="694">
                  <c:v>8.8321098620416645E-4</c:v>
                </c:pt>
                <c:pt idx="695">
                  <c:v>8.3810032315097184E-4</c:v>
                </c:pt>
                <c:pt idx="696">
                  <c:v>7.95005231419213E-4</c:v>
                </c:pt>
                <c:pt idx="697">
                  <c:v>7.5385253171271374E-4</c:v>
                </c:pt>
                <c:pt idx="698">
                  <c:v>7.1457076115152124E-4</c:v>
                </c:pt>
                <c:pt idx="699">
                  <c:v>6.7709018540882434E-4</c:v>
                </c:pt>
                <c:pt idx="700">
                  <c:v>6.4134280716508373E-4</c:v>
                </c:pt>
                <c:pt idx="701">
                  <c:v>6.072623710533222E-4</c:v>
                </c:pt>
                <c:pt idx="702">
                  <c:v>5.7478436526911753E-4</c:v>
                </c:pt>
                <c:pt idx="703">
                  <c:v>5.4384602001793822E-4</c:v>
                </c:pt>
                <c:pt idx="704">
                  <c:v>5.1438630297114506E-4</c:v>
                </c:pt>
                <c:pt idx="705">
                  <c:v>4.8634591190024028E-4</c:v>
                </c:pt>
                <c:pt idx="706">
                  <c:v>4.5966726465680594E-4</c:v>
                </c:pt>
                <c:pt idx="707">
                  <c:v>4.3429448666309974E-4</c:v>
                </c:pt>
                <c:pt idx="708">
                  <c:v>4.1017339607546524E-4</c:v>
                </c:pt>
                <c:pt idx="709">
                  <c:v>3.8725148677955381E-4</c:v>
                </c:pt>
                <c:pt idx="710">
                  <c:v>3.6547790937303614E-4</c:v>
                </c:pt>
                <c:pt idx="711">
                  <c:v>3.4480345028773621E-4</c:v>
                </c:pt>
                <c:pt idx="712">
                  <c:v>3.2518050919931981E-4</c:v>
                </c:pt>
                <c:pt idx="713">
                  <c:v>3.0656307486856413E-4</c:v>
                </c:pt>
                <c:pt idx="714">
                  <c:v>2.8890669955397108E-4</c:v>
                </c:pt>
                <c:pt idx="715">
                  <c:v>2.7216847213111625E-4</c:v>
                </c:pt>
                <c:pt idx="716">
                  <c:v>2.5630699004954011E-4</c:v>
                </c:pt>
                <c:pt idx="717">
                  <c:v>2.4128233025339136E-4</c:v>
                </c:pt>
                <c:pt idx="718">
                  <c:v>2.2705601918726037E-4</c:v>
                </c:pt>
                <c:pt idx="719">
                  <c:v>2.1359100200385914E-4</c:v>
                </c:pt>
                <c:pt idx="720">
                  <c:v>2.0085161108534998E-4</c:v>
                </c:pt>
                <c:pt idx="721">
                  <c:v>1.8880353398523646E-4</c:v>
                </c:pt>
                <c:pt idx="722">
                  <c:v>1.7741378089285018E-4</c:v>
                </c:pt>
                <c:pt idx="723">
                  <c:v>1.6665065171756255E-4</c:v>
                </c:pt>
                <c:pt idx="724">
                  <c:v>1.5648370288498477E-4</c:v>
                </c:pt>
                <c:pt idx="725">
                  <c:v>1.468837139325792E-4</c:v>
                </c:pt>
                <c:pt idx="726">
                  <c:v>1.3782265398730901E-4</c:v>
                </c:pt>
                <c:pt idx="727">
                  <c:v>1.2927364820321813E-4</c:v>
                </c:pt>
                <c:pt idx="728">
                  <c:v>1.2121094423216996E-4</c:v>
                </c:pt>
                <c:pt idx="729">
                  <c:v>1.1360987879638323E-4</c:v>
                </c:pt>
                <c:pt idx="730">
                  <c:v>1.0644684442691341E-4</c:v>
                </c:pt>
                <c:pt idx="731">
                  <c:v>9.9699256427827277E-5</c:v>
                </c:pt>
                <c:pt idx="732">
                  <c:v>9.3345520121527968E-5</c:v>
                </c:pt>
                <c:pt idx="733">
                  <c:v>8.7364998426511564E-5</c:v>
                </c:pt>
                <c:pt idx="734">
                  <c:v>8.1737979814778527E-5</c:v>
                </c:pt>
                <c:pt idx="735">
                  <c:v>7.6445646692186662E-5</c:v>
                </c:pt>
                <c:pt idx="736">
                  <c:v>7.1470044241231045E-5</c:v>
                </c:pt>
                <c:pt idx="737">
                  <c:v>6.6794049762063324E-5</c:v>
                </c:pt>
                <c:pt idx="738">
                  <c:v>6.2401342544028123E-5</c:v>
                </c:pt>
                <c:pt idx="739">
                  <c:v>5.8276374296592705E-5</c:v>
                </c:pt>
                <c:pt idx="740">
                  <c:v>5.4404340165296453E-5</c:v>
                </c:pt>
                <c:pt idx="741">
                  <c:v>5.0771150355222005E-5</c:v>
                </c:pt>
                <c:pt idx="742">
                  <c:v>4.7363402381521895E-5</c:v>
                </c:pt>
                <c:pt idx="743">
                  <c:v>4.4168353963698326E-5</c:v>
                </c:pt>
                <c:pt idx="744">
                  <c:v>4.1173896577644152E-5</c:v>
                </c:pt>
                <c:pt idx="745">
                  <c:v>3.8368529676901612E-5</c:v>
                </c:pt>
                <c:pt idx="746">
                  <c:v>3.5741335592183636E-5</c:v>
                </c:pt>
                <c:pt idx="747">
                  <c:v>3.3281955115927797E-5</c:v>
                </c:pt>
                <c:pt idx="748">
                  <c:v>3.0980563776515799E-5</c:v>
                </c:pt>
                <c:pt idx="749">
                  <c:v>2.8827848804780975E-5</c:v>
                </c:pt>
                <c:pt idx="750">
                  <c:v>2.6814986793553057E-5</c:v>
                </c:pt>
              </c:numCache>
            </c:numRef>
          </c:yVal>
          <c:smooth val="1"/>
        </c:ser>
        <c:axId val="81519360"/>
        <c:axId val="81520896"/>
      </c:scatterChart>
      <c:valAx>
        <c:axId val="81519360"/>
        <c:scaling>
          <c:orientation val="minMax"/>
        </c:scaling>
        <c:axPos val="b"/>
        <c:numFmt formatCode="General" sourceLinked="1"/>
        <c:tickLblPos val="nextTo"/>
        <c:crossAx val="81520896"/>
        <c:crosses val="autoZero"/>
        <c:crossBetween val="midCat"/>
      </c:valAx>
      <c:valAx>
        <c:axId val="81520896"/>
        <c:scaling>
          <c:orientation val="minMax"/>
          <c:min val="0"/>
        </c:scaling>
        <c:axPos val="l"/>
        <c:numFmt formatCode="General" sourceLinked="1"/>
        <c:tickLblPos val="nextTo"/>
        <c:crossAx val="81519360"/>
        <c:crosses val="autoZero"/>
        <c:crossBetween val="midCat"/>
      </c:valAx>
      <c:spPr>
        <a:solidFill>
          <a:srgbClr val="FFFFCC"/>
        </a:solidFill>
      </c:spPr>
    </c:plotArea>
    <c:legend>
      <c:legendPos val="r"/>
      <c:layout/>
      <c:spPr>
        <a:solidFill>
          <a:srgbClr val="FFFFCC"/>
        </a:solidFill>
      </c:spPr>
    </c:legend>
    <c:plotVisOnly val="1"/>
  </c:chart>
  <c:spPr>
    <a:solidFill>
      <a:schemeClr val="bg1">
        <a:lumMod val="75000"/>
      </a:schemeClr>
    </a:solidFill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FCC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C86A-924A-45B1-9B00-D2F3343F02FD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6BB0D-18AF-4D7E-9574-7F97FF60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80F05-B467-480D-9DC2-DF665BBD352B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B478-0EC8-49C4-A27E-F1BCD867B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CDC9-232E-437D-ACD1-8D7CBFA1E8D9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C8063-C40E-46EB-A764-9B120522D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FF99FF"/>
                </a:solidFill>
                <a:latin typeface="BatangChe" pitchFamily="49" charset="-127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>
            <a:lvl1pPr>
              <a:defRPr sz="2800" baseline="0">
                <a:solidFill>
                  <a:srgbClr val="FF99FF"/>
                </a:solidFill>
                <a:latin typeface="BatangChe" pitchFamily="49" charset="-127"/>
              </a:defRPr>
            </a:lvl1pPr>
            <a:lvl2pPr>
              <a:buFont typeface="Wingdings" pitchFamily="2" charset="2"/>
              <a:buChar char="§"/>
              <a:defRPr sz="2400" baseline="0">
                <a:solidFill>
                  <a:srgbClr val="FF99FF"/>
                </a:solidFill>
                <a:latin typeface="BatangChe" pitchFamily="49" charset="-127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0052-DE94-4475-9F0C-409F0096EF64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C176D-0324-4ACB-870F-40125A581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463D4-29B9-4D3C-86BD-AA1F5ED3BAE3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FC1E-2B1E-4726-992F-CF8BA3C1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BAF19-CAA6-4C2D-BDE6-FFCFF65520A9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0B280-B9E6-4656-93EA-884B8D4BC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0868-CE13-4DF5-AA3D-6E4F90B4B75B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55E08-EC84-48EF-892A-3A255085D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5FA2-8328-44B0-99C8-991300B12264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65E44-7EE3-4CD6-83D0-A5718E029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7E6C-4CBB-40EE-912A-5998964AD207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A1A05-EF17-4150-9F71-20DFD93EB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1850D-A9E2-4084-BE67-555F3D6776F1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15682-2E18-455C-9E0A-1D6F5F770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91EE2-5ABF-4E4C-A5CF-6AD179CCF120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C7E43-7057-4E37-B9E5-D73FE594F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FB996-9D91-44E3-B24E-8BD6B9113D6C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B6E963-0770-45B5-81A7-B39F6D49E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Violations of Assumptions In Least Squares Regression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Measurement Error in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2666999"/>
          </a:xfrm>
        </p:spPr>
        <p:txBody>
          <a:bodyPr/>
          <a:lstStyle/>
          <a:p>
            <a:r>
              <a:rPr lang="en-US" dirty="0" smtClean="0"/>
              <a:t>Z=True Value of Independent Variable (Unobserved)</a:t>
            </a:r>
          </a:p>
          <a:p>
            <a:r>
              <a:rPr lang="en-US" dirty="0" smtClean="0"/>
              <a:t>X=Observed Value of Independent Variable</a:t>
            </a:r>
          </a:p>
          <a:p>
            <a:r>
              <a:rPr lang="en-US" dirty="0" smtClean="0"/>
              <a:t>X=Z+U (Z can be fixed or random)</a:t>
            </a:r>
          </a:p>
          <a:p>
            <a:r>
              <a:rPr lang="en-US" dirty="0" smtClean="0"/>
              <a:t>Z, U independent (assumed) when Z is random</a:t>
            </a:r>
          </a:p>
          <a:p>
            <a:r>
              <a:rPr lang="en-US" dirty="0" smtClean="0"/>
              <a:t>V(U) is independent of Z when Z is fixed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3733800"/>
          <a:ext cx="8382000" cy="2691745"/>
        </p:xfrm>
        <a:graphic>
          <a:graphicData uri="http://schemas.openxmlformats.org/presentationml/2006/ole">
            <p:oleObj spid="_x0000_s22530" name="Equation" r:id="rId3" imgW="4190760" imgH="1346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Measurement Error in 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838200"/>
          <a:ext cx="4904945" cy="4065588"/>
        </p:xfrm>
        <a:graphic>
          <a:graphicData uri="http://schemas.openxmlformats.org/presentationml/2006/ole">
            <p:oleObj spid="_x0000_s23554" name="Equation" r:id="rId3" imgW="2971800" imgH="2463480" progId="Equation.3">
              <p:embed/>
            </p:oleObj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143000"/>
            <a:ext cx="3369151" cy="525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53340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FF"/>
                </a:solidFill>
              </a:rPr>
              <a:t>Based on 100,000 simulations, the 95% CI for </a:t>
            </a:r>
            <a:r>
              <a:rPr lang="en-US" dirty="0" smtClean="0">
                <a:solidFill>
                  <a:srgbClr val="FF66FF"/>
                </a:solidFill>
                <a:latin typeface="Symbol" pitchFamily="18" charset="2"/>
              </a:rPr>
              <a:t>b</a:t>
            </a:r>
            <a:r>
              <a:rPr lang="en-US" baseline="-25000" dirty="0" smtClean="0">
                <a:solidFill>
                  <a:srgbClr val="FF66FF"/>
                </a:solidFill>
              </a:rPr>
              <a:t>1 </a:t>
            </a:r>
            <a:r>
              <a:rPr lang="en-US" dirty="0" smtClean="0">
                <a:solidFill>
                  <a:srgbClr val="FF66FF"/>
                </a:solidFill>
              </a:rPr>
              <a:t> contained 10 in 76.56% of the samples.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Average=9.197172, SD=0.6112944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Average s</a:t>
            </a:r>
            <a:r>
              <a:rPr lang="en-US" baseline="30000" dirty="0" smtClean="0">
                <a:solidFill>
                  <a:srgbClr val="FF66FF"/>
                </a:solidFill>
              </a:rPr>
              <a:t>2</a:t>
            </a:r>
            <a:r>
              <a:rPr lang="en-US" dirty="0" smtClean="0">
                <a:solidFill>
                  <a:srgbClr val="FF66FF"/>
                </a:solidFill>
              </a:rPr>
              <a:t>(b1) = 0.4290028 &gt;&gt; (0.20226)</a:t>
            </a:r>
            <a:r>
              <a:rPr lang="en-US" baseline="30000" dirty="0" smtClean="0">
                <a:solidFill>
                  <a:srgbClr val="FF66FF"/>
                </a:solidFill>
              </a:rPr>
              <a:t>2</a:t>
            </a:r>
            <a:endParaRPr lang="en-US" dirty="0" smtClean="0">
              <a:solidFill>
                <a:srgbClr val="FF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Assumptions in Regression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133600"/>
          </a:xfrm>
        </p:spPr>
        <p:txBody>
          <a:bodyPr/>
          <a:lstStyle/>
          <a:p>
            <a:pPr eaLnBrk="1" hangingPunct="1"/>
            <a:r>
              <a:rPr lang="en-US" dirty="0" smtClean="0"/>
              <a:t>Errors are Normally Distributed with mean 0</a:t>
            </a:r>
          </a:p>
          <a:p>
            <a:pPr eaLnBrk="1" hangingPunct="1"/>
            <a:r>
              <a:rPr lang="en-US" dirty="0" smtClean="0"/>
              <a:t>Errors have constant variance</a:t>
            </a:r>
          </a:p>
          <a:p>
            <a:pPr eaLnBrk="1" hangingPunct="1"/>
            <a:r>
              <a:rPr lang="en-US" dirty="0" smtClean="0"/>
              <a:t>Errors are independent</a:t>
            </a:r>
          </a:p>
          <a:p>
            <a:pPr eaLnBrk="1" hangingPunct="1"/>
            <a:r>
              <a:rPr lang="en-US" dirty="0" smtClean="0"/>
              <a:t>X is Measured without error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" y="4038600"/>
          <a:ext cx="5029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410200" y="4343400"/>
          <a:ext cx="3506788" cy="1981200"/>
        </p:xfrm>
        <a:graphic>
          <a:graphicData uri="http://schemas.openxmlformats.org/presentationml/2006/ole">
            <p:oleObj spid="_x0000_s1026" name="Equation" r:id="rId4" imgW="16635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X</a:t>
            </a:r>
            <a:r>
              <a:rPr lang="en-US" baseline="30000" smtClean="0"/>
              <a:t>s </a:t>
            </a:r>
            <a:r>
              <a:rPr lang="en-US" smtClean="0"/>
              <a:t>and OLS Estimators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0" y="1371600"/>
          <a:ext cx="2133600" cy="5095875"/>
        </p:xfrm>
        <a:graphic>
          <a:graphicData uri="http://schemas.openxmlformats.org/presentationml/2006/ole">
            <p:oleObj spid="_x0000_s2050" name="Worksheet" r:id="rId3" imgW="1838325" imgH="4391025" progId="Excel.Sheet.12">
              <p:embed/>
            </p:oleObj>
          </a:graphicData>
        </a:graphic>
      </p:graphicFrame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048000" y="13716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alibri" pitchFamily="34" charset="0"/>
              </a:rPr>
              <a:t>“t” is used to imply time ordering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124200" y="1981200"/>
          <a:ext cx="5524500" cy="4584700"/>
        </p:xfrm>
        <a:graphic>
          <a:graphicData uri="http://schemas.openxmlformats.org/presentationml/2006/ole">
            <p:oleObj spid="_x0000_s2051" name="Equation" r:id="rId4" imgW="3581280" imgH="297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Non-Normality Errors  (t</a:t>
            </a:r>
            <a:r>
              <a:rPr lang="en-US" baseline="-25000" dirty="0" smtClean="0"/>
              <a:t>3 </a:t>
            </a:r>
            <a:r>
              <a:rPr lang="en-US" dirty="0" smtClean="0"/>
              <a:t>errors)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381000" y="1066800"/>
          <a:ext cx="8222059" cy="551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Errors = 3*t</a:t>
            </a:r>
            <a:r>
              <a:rPr lang="en-US" baseline="-25000" dirty="0" smtClean="0"/>
              <a:t>3</a:t>
            </a:r>
            <a:endParaRPr lang="en-US" dirty="0" smtClean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smtClean="0"/>
              <a:t>E(</a:t>
            </a:r>
            <a:r>
              <a:rPr lang="en-US" smtClean="0">
                <a:latin typeface="Symbol" pitchFamily="18" charset="2"/>
              </a:rPr>
              <a:t>e</a:t>
            </a:r>
            <a:r>
              <a:rPr lang="en-US" baseline="-25000" smtClean="0">
                <a:ea typeface="BatangChe" pitchFamily="49" charset="-127"/>
              </a:rPr>
              <a:t>t</a:t>
            </a:r>
            <a:r>
              <a:rPr lang="en-US" smtClean="0">
                <a:ea typeface="BatangChe" pitchFamily="49" charset="-127"/>
              </a:rPr>
              <a:t>) = E(3*t</a:t>
            </a:r>
            <a:r>
              <a:rPr lang="en-US" baseline="-25000" smtClean="0">
                <a:ea typeface="BatangChe" pitchFamily="49" charset="-127"/>
              </a:rPr>
              <a:t>3</a:t>
            </a:r>
            <a:r>
              <a:rPr lang="en-US" smtClean="0">
                <a:ea typeface="BatangChe" pitchFamily="49" charset="-127"/>
              </a:rPr>
              <a:t>)=3E(t</a:t>
            </a:r>
            <a:r>
              <a:rPr lang="en-US" baseline="-25000" smtClean="0">
                <a:ea typeface="BatangChe" pitchFamily="49" charset="-127"/>
              </a:rPr>
              <a:t>3</a:t>
            </a:r>
            <a:r>
              <a:rPr lang="en-US" smtClean="0">
                <a:ea typeface="BatangChe" pitchFamily="49" charset="-127"/>
              </a:rPr>
              <a:t>)=3*0=0  </a:t>
            </a:r>
          </a:p>
          <a:p>
            <a:r>
              <a:rPr lang="en-US" smtClean="0"/>
              <a:t>V(</a:t>
            </a:r>
            <a:r>
              <a:rPr lang="en-US" smtClean="0">
                <a:latin typeface="Symbol" pitchFamily="18" charset="2"/>
              </a:rPr>
              <a:t>e</a:t>
            </a:r>
            <a:r>
              <a:rPr lang="en-US" baseline="-25000" smtClean="0">
                <a:ea typeface="BatangChe" pitchFamily="49" charset="-127"/>
              </a:rPr>
              <a:t>t</a:t>
            </a:r>
            <a:r>
              <a:rPr lang="en-US" smtClean="0">
                <a:ea typeface="BatangChe" pitchFamily="49" charset="-127"/>
              </a:rPr>
              <a:t>) = V(3*t</a:t>
            </a:r>
            <a:r>
              <a:rPr lang="en-US" baseline="-25000" smtClean="0">
                <a:ea typeface="BatangChe" pitchFamily="49" charset="-127"/>
              </a:rPr>
              <a:t>3</a:t>
            </a:r>
            <a:r>
              <a:rPr lang="en-US" smtClean="0">
                <a:ea typeface="BatangChe" pitchFamily="49" charset="-127"/>
              </a:rPr>
              <a:t>)=9V(t</a:t>
            </a:r>
            <a:r>
              <a:rPr lang="en-US" baseline="-25000" smtClean="0">
                <a:ea typeface="BatangChe" pitchFamily="49" charset="-127"/>
              </a:rPr>
              <a:t>3</a:t>
            </a:r>
            <a:r>
              <a:rPr lang="en-US" smtClean="0">
                <a:ea typeface="BatangChe" pitchFamily="49" charset="-127"/>
              </a:rPr>
              <a:t>)=9*(3/(3-2))=27</a:t>
            </a:r>
            <a:endParaRPr lang="en-US" smtClean="0"/>
          </a:p>
          <a:p>
            <a:endParaRPr lang="en-US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" y="2286000"/>
          <a:ext cx="3913188" cy="2306638"/>
        </p:xfrm>
        <a:graphic>
          <a:graphicData uri="http://schemas.openxmlformats.org/presentationml/2006/ole">
            <p:oleObj spid="_x0000_s3074" name="Equation" r:id="rId3" imgW="2412720" imgH="1422360" progId="Equation.3">
              <p:embed/>
            </p:oleObj>
          </a:graphicData>
        </a:graphic>
      </p:graphicFrame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304800" y="5029200"/>
            <a:ext cx="396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FF"/>
                </a:solidFill>
              </a:rPr>
              <a:t>Based on 100,000 simulations, the 95% CI for </a:t>
            </a:r>
            <a:r>
              <a:rPr lang="en-US" dirty="0">
                <a:solidFill>
                  <a:srgbClr val="FF66FF"/>
                </a:solidFill>
                <a:latin typeface="Symbol" pitchFamily="18" charset="2"/>
              </a:rPr>
              <a:t>b</a:t>
            </a:r>
            <a:r>
              <a:rPr lang="en-US" baseline="-25000" dirty="0">
                <a:solidFill>
                  <a:srgbClr val="FF66FF"/>
                </a:solidFill>
              </a:rPr>
              <a:t>1 </a:t>
            </a:r>
            <a:r>
              <a:rPr lang="en-US" dirty="0">
                <a:solidFill>
                  <a:srgbClr val="FF66FF"/>
                </a:solidFill>
              </a:rPr>
              <a:t> contained 10 in 95.31% of the samples.</a:t>
            </a:r>
          </a:p>
          <a:p>
            <a:r>
              <a:rPr lang="en-US" dirty="0">
                <a:solidFill>
                  <a:srgbClr val="FF66FF"/>
                </a:solidFill>
              </a:rPr>
              <a:t>Average=9.999271, </a:t>
            </a:r>
            <a:r>
              <a:rPr lang="en-US" dirty="0" smtClean="0">
                <a:solidFill>
                  <a:srgbClr val="FF66FF"/>
                </a:solidFill>
              </a:rPr>
              <a:t>SD=0.3478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Average s</a:t>
            </a:r>
            <a:r>
              <a:rPr lang="en-US" baseline="30000" dirty="0" smtClean="0">
                <a:solidFill>
                  <a:srgbClr val="FF66FF"/>
                </a:solidFill>
              </a:rPr>
              <a:t>2</a:t>
            </a:r>
            <a:r>
              <a:rPr lang="en-US" dirty="0" smtClean="0">
                <a:solidFill>
                  <a:srgbClr val="FF66FF"/>
                </a:solidFill>
              </a:rPr>
              <a:t>(b1) = 0.1216903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648200" y="2438400"/>
          <a:ext cx="4152900" cy="4152900"/>
        </p:xfrm>
        <a:graphic>
          <a:graphicData uri="http://schemas.openxmlformats.org/presentationml/2006/ole">
            <p:oleObj spid="_x0000_s3078" r:id="rId4" imgW="4800600" imgH="480060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639762"/>
          </a:xfrm>
        </p:spPr>
        <p:txBody>
          <a:bodyPr/>
          <a:lstStyle/>
          <a:p>
            <a:r>
              <a:rPr lang="en-US" sz="2800" dirty="0" smtClean="0"/>
              <a:t>Non-Constant Error Variance (</a:t>
            </a:r>
            <a:r>
              <a:rPr lang="en-US" sz="2800" dirty="0" err="1" smtClean="0"/>
              <a:t>Heteroscedasticity</a:t>
            </a:r>
            <a:r>
              <a:rPr lang="en-US" sz="2800" dirty="0" smtClean="0"/>
              <a:t>)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r>
              <a:rPr lang="en-US" smtClean="0"/>
              <a:t>Mean: E(Y) = </a:t>
            </a:r>
            <a:r>
              <a:rPr lang="en-US" smtClean="0">
                <a:latin typeface="Symbol" pitchFamily="18" charset="2"/>
              </a:rPr>
              <a:t>b</a:t>
            </a:r>
            <a:r>
              <a:rPr lang="en-US" baseline="-25000" smtClean="0">
                <a:latin typeface="Symbol" pitchFamily="18" charset="2"/>
              </a:rPr>
              <a:t>0</a:t>
            </a:r>
            <a:r>
              <a:rPr lang="en-US" smtClean="0">
                <a:latin typeface="Symbol" pitchFamily="18" charset="2"/>
              </a:rPr>
              <a:t> + b</a:t>
            </a:r>
            <a:r>
              <a:rPr lang="en-US" baseline="-25000" smtClean="0">
                <a:latin typeface="Symbol" pitchFamily="18" charset="2"/>
              </a:rPr>
              <a:t>1</a:t>
            </a:r>
            <a:r>
              <a:rPr lang="en-US" baseline="-25000" smtClean="0">
                <a:ea typeface="BatangChe" pitchFamily="49" charset="-127"/>
              </a:rPr>
              <a:t> </a:t>
            </a:r>
            <a:r>
              <a:rPr lang="en-US" smtClean="0">
                <a:ea typeface="BatangChe" pitchFamily="49" charset="-127"/>
              </a:rPr>
              <a:t>X = 50 + 10X</a:t>
            </a:r>
          </a:p>
          <a:p>
            <a:r>
              <a:rPr lang="en-US" smtClean="0">
                <a:ea typeface="BatangChe" pitchFamily="49" charset="-127"/>
              </a:rPr>
              <a:t>Standard Deviation: </a:t>
            </a:r>
            <a:r>
              <a:rPr lang="en-US" smtClean="0">
                <a:latin typeface="Symbol" pitchFamily="18" charset="2"/>
                <a:ea typeface="BatangChe" pitchFamily="49" charset="-127"/>
              </a:rPr>
              <a:t>s</a:t>
            </a:r>
            <a:r>
              <a:rPr lang="en-US" baseline="-25000" smtClean="0">
                <a:ea typeface="BatangChe" pitchFamily="49" charset="-127"/>
              </a:rPr>
              <a:t>X </a:t>
            </a:r>
            <a:r>
              <a:rPr lang="en-US" smtClean="0">
                <a:ea typeface="BatangChe" pitchFamily="49" charset="-127"/>
              </a:rPr>
              <a:t>= 0.1(X+5) </a:t>
            </a:r>
          </a:p>
          <a:p>
            <a:r>
              <a:rPr lang="en-US" smtClean="0">
                <a:ea typeface="BatangChe" pitchFamily="49" charset="-127"/>
              </a:rPr>
              <a:t>Distribution: Normal</a:t>
            </a:r>
            <a:endParaRPr lang="en-US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3124200"/>
          <a:ext cx="2562225" cy="3200400"/>
        </p:xfrm>
        <a:graphic>
          <a:graphicData uri="http://schemas.openxmlformats.org/presentationml/2006/ole">
            <p:oleObj spid="_x0000_s4098" name="Worksheet" r:id="rId3" imgW="1838325" imgH="2295525" progId="Excel.Sheet.12">
              <p:embed/>
            </p:oleObj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886200" y="3048000"/>
          <a:ext cx="5021659" cy="352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563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Non-Constant Error Variance (</a:t>
            </a:r>
            <a:r>
              <a:rPr lang="en-US" sz="2800" dirty="0" err="1" smtClean="0"/>
              <a:t>Heteroscedasticity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599" y="990600"/>
          <a:ext cx="4614863" cy="3886200"/>
        </p:xfrm>
        <a:graphic>
          <a:graphicData uri="http://schemas.openxmlformats.org/presentationml/2006/ole">
            <p:oleObj spid="_x0000_s19458" name="Equation" r:id="rId3" imgW="4101840" imgH="3454200" progId="Equation.3">
              <p:embed/>
            </p:oleObj>
          </a:graphicData>
        </a:graphic>
      </p:graphicFrame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066800"/>
            <a:ext cx="397983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5029200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FF"/>
                </a:solidFill>
              </a:rPr>
              <a:t>Based on 100,000 simulations, the 95% CI for </a:t>
            </a:r>
            <a:r>
              <a:rPr lang="en-US" dirty="0" smtClean="0">
                <a:solidFill>
                  <a:srgbClr val="FF66FF"/>
                </a:solidFill>
                <a:latin typeface="Symbol" pitchFamily="18" charset="2"/>
              </a:rPr>
              <a:t>b</a:t>
            </a:r>
            <a:r>
              <a:rPr lang="en-US" baseline="-25000" dirty="0" smtClean="0">
                <a:solidFill>
                  <a:srgbClr val="FF66FF"/>
                </a:solidFill>
              </a:rPr>
              <a:t>1 </a:t>
            </a:r>
            <a:r>
              <a:rPr lang="en-US" dirty="0" smtClean="0">
                <a:solidFill>
                  <a:srgbClr val="FF66FF"/>
                </a:solidFill>
              </a:rPr>
              <a:t> contained 10 in 92.62% of the samples.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Average=9.999724, SD=0.4667337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Average s</a:t>
            </a:r>
            <a:r>
              <a:rPr lang="en-US" baseline="30000" dirty="0" smtClean="0">
                <a:solidFill>
                  <a:srgbClr val="FF66FF"/>
                </a:solidFill>
              </a:rPr>
              <a:t>2</a:t>
            </a:r>
            <a:r>
              <a:rPr lang="en-US" dirty="0" smtClean="0">
                <a:solidFill>
                  <a:srgbClr val="FF66FF"/>
                </a:solidFill>
              </a:rPr>
              <a:t>(b1) = 0.1813961 &lt;  0.2184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Correlated Errors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914401"/>
          <a:ext cx="5943600" cy="4925374"/>
        </p:xfrm>
        <a:graphic>
          <a:graphicData uri="http://schemas.openxmlformats.org/presentationml/2006/ole">
            <p:oleObj spid="_x0000_s20482" name="Equation" r:id="rId3" imgW="3187440" imgH="26413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6324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Example:  </a:t>
            </a:r>
            <a:r>
              <a:rPr lang="en-US" sz="2400" dirty="0" smtClean="0">
                <a:solidFill>
                  <a:srgbClr val="FF66FF"/>
                </a:solidFill>
                <a:latin typeface="Symbol" pitchFamily="18" charset="2"/>
              </a:rPr>
              <a:t>s</a:t>
            </a:r>
            <a:r>
              <a:rPr lang="en-US" sz="2400" baseline="30000" dirty="0" smtClean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=  9, </a:t>
            </a:r>
            <a:r>
              <a:rPr lang="en-US" sz="2400" dirty="0" smtClean="0">
                <a:solidFill>
                  <a:srgbClr val="FF66FF"/>
                </a:solidFill>
                <a:latin typeface="Symbol" pitchFamily="18" charset="2"/>
                <a:cs typeface="Arial" pitchFamily="34" charset="0"/>
              </a:rPr>
              <a:t>r</a:t>
            </a:r>
            <a:r>
              <a:rPr lang="en-US" sz="2400" dirty="0" smtClean="0">
                <a:solidFill>
                  <a:srgbClr val="FF66FF"/>
                </a:solidFill>
                <a:latin typeface="Arial" pitchFamily="34" charset="0"/>
                <a:cs typeface="Arial" pitchFamily="34" charset="0"/>
              </a:rPr>
              <a:t>=0.5, n=22</a:t>
            </a:r>
            <a:endParaRPr lang="en-US" sz="2400" dirty="0">
              <a:solidFill>
                <a:srgbClr val="FF66FF"/>
              </a:solidFill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Correlated Errors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990600"/>
          <a:ext cx="5029200" cy="3840163"/>
        </p:xfrm>
        <a:graphic>
          <a:graphicData uri="http://schemas.openxmlformats.org/presentationml/2006/ole">
            <p:oleObj spid="_x0000_s21506" name="Equation" r:id="rId3" imgW="4190760" imgH="3200400" progId="Equation.3">
              <p:embed/>
            </p:oleObj>
          </a:graphicData>
        </a:graphic>
      </p:graphicFrame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1" y="1219200"/>
            <a:ext cx="3124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5181600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FF"/>
                </a:solidFill>
              </a:rPr>
              <a:t>Based on 100,000 simulations, the 95% CI for </a:t>
            </a:r>
            <a:r>
              <a:rPr lang="en-US" dirty="0" smtClean="0">
                <a:solidFill>
                  <a:srgbClr val="FF66FF"/>
                </a:solidFill>
                <a:latin typeface="Symbol" pitchFamily="18" charset="2"/>
              </a:rPr>
              <a:t>b</a:t>
            </a:r>
            <a:r>
              <a:rPr lang="en-US" baseline="-25000" dirty="0" smtClean="0">
                <a:solidFill>
                  <a:srgbClr val="FF66FF"/>
                </a:solidFill>
              </a:rPr>
              <a:t>1 </a:t>
            </a:r>
            <a:r>
              <a:rPr lang="en-US" dirty="0" smtClean="0">
                <a:solidFill>
                  <a:srgbClr val="FF66FF"/>
                </a:solidFill>
              </a:rPr>
              <a:t> contained 10 in 84.46% of the samples.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Average=9.99853, SD=0.3037228</a:t>
            </a:r>
          </a:p>
          <a:p>
            <a:r>
              <a:rPr lang="en-US" dirty="0" smtClean="0">
                <a:solidFill>
                  <a:srgbClr val="FF66FF"/>
                </a:solidFill>
              </a:rPr>
              <a:t>Average s</a:t>
            </a:r>
            <a:r>
              <a:rPr lang="en-US" baseline="30000" dirty="0" smtClean="0">
                <a:solidFill>
                  <a:srgbClr val="FF66FF"/>
                </a:solidFill>
              </a:rPr>
              <a:t>2</a:t>
            </a:r>
            <a:r>
              <a:rPr lang="en-US" dirty="0" smtClean="0">
                <a:solidFill>
                  <a:srgbClr val="FF66FF"/>
                </a:solidFill>
              </a:rPr>
              <a:t>(b1) = 0.0474835 &lt;  0.092157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294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Worksheet</vt:lpstr>
      <vt:lpstr>Violations of Assumptions In Least Squares Regression</vt:lpstr>
      <vt:lpstr>Standard Assumptions in Regression</vt:lpstr>
      <vt:lpstr>Example Xs and OLS Estimators</vt:lpstr>
      <vt:lpstr> Non-Normality Errors  (t3 errors)</vt:lpstr>
      <vt:lpstr>Errors = 3*t3</vt:lpstr>
      <vt:lpstr>Non-Constant Error Variance (Heteroscedasticity)</vt:lpstr>
      <vt:lpstr>Non-Constant Error Variance (Heteroscedasticity)</vt:lpstr>
      <vt:lpstr>Correlated Errors</vt:lpstr>
      <vt:lpstr>Correlated Errors</vt:lpstr>
      <vt:lpstr>Measurement Error in X</vt:lpstr>
      <vt:lpstr>Measurement Error in X</vt:lpstr>
    </vt:vector>
  </TitlesOfParts>
  <Company>UF College of Liberal Arts &amp;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Violations of Assumptions In Least Squares Regression</dc:title>
  <dc:creator>winner</dc:creator>
  <cp:lastModifiedBy>winner</cp:lastModifiedBy>
  <cp:revision>57</cp:revision>
  <dcterms:created xsi:type="dcterms:W3CDTF">2009-11-05T19:47:18Z</dcterms:created>
  <dcterms:modified xsi:type="dcterms:W3CDTF">2009-11-16T11:48:00Z</dcterms:modified>
</cp:coreProperties>
</file>